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4" autoAdjust="0"/>
    <p:restoredTop sz="94660"/>
  </p:normalViewPr>
  <p:slideViewPr>
    <p:cSldViewPr snapToGrid="0">
      <p:cViewPr varScale="1">
        <p:scale>
          <a:sx n="92" d="100"/>
          <a:sy n="92" d="100"/>
        </p:scale>
        <p:origin x="498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371600" y="1803405"/>
            <a:ext cx="9448800" cy="1825096"/>
          </a:xfrm>
        </p:spPr>
        <p:txBody>
          <a:bodyPr anchor="b">
            <a:normAutofit/>
          </a:bodyPr>
          <a:lstStyle>
            <a:lvl1pPr algn="l">
              <a:defRPr sz="6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632201"/>
            <a:ext cx="9448800" cy="685800"/>
          </a:xfrm>
        </p:spPr>
        <p:txBody>
          <a:bodyPr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 smtClean="0"/>
              <a:t>Haga clic para modificar el estilo de subtítulo del patrón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909561" y="4314328"/>
            <a:ext cx="2910840" cy="374642"/>
          </a:xfrm>
        </p:spPr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371600" y="4323845"/>
            <a:ext cx="64008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1430866"/>
            <a:ext cx="2743200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magen panorámic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77" y="4697360"/>
            <a:ext cx="10822034" cy="81935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81727" y="941439"/>
            <a:ext cx="10821840" cy="3478161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5516715"/>
            <a:ext cx="10820400" cy="701969"/>
          </a:xfrm>
        </p:spPr>
        <p:txBody>
          <a:bodyPr/>
          <a:lstStyle>
            <a:lvl1pPr marL="0" indent="0" algn="l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ítulo y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2"/>
            <a:ext cx="10820400" cy="2802467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9133"/>
            <a:ext cx="10130516" cy="999067"/>
          </a:xfrm>
        </p:spPr>
        <p:txBody>
          <a:bodyPr anchor="ctr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Cita con descrip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67" y="753533"/>
            <a:ext cx="10151533" cy="2604495"/>
          </a:xfrm>
        </p:spPr>
        <p:txBody>
          <a:bodyPr anchor="ctr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3"/>
          </p:nvPr>
        </p:nvSpPr>
        <p:spPr>
          <a:xfrm>
            <a:off x="1303865" y="3365556"/>
            <a:ext cx="9592736" cy="444443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959862"/>
            <a:ext cx="10151533" cy="679871"/>
          </a:xfrm>
        </p:spPr>
        <p:txBody>
          <a:bodyPr anchor="ctr"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9941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  <p:sp>
        <p:nvSpPr>
          <p:cNvPr id="9" name="TextBox 8"/>
          <p:cNvSpPr txBox="1"/>
          <p:nvPr/>
        </p:nvSpPr>
        <p:spPr>
          <a:xfrm>
            <a:off x="476250" y="93345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tx1"/>
                </a:solidFill>
                <a:effectLst/>
              </a:rPr>
              <a:t>“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10984230" y="270129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tx1"/>
                </a:solidFill>
                <a:effectLst/>
              </a:rPr>
              <a:t>”</a:t>
            </a:r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arjeta de nomb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24495" y="1124701"/>
            <a:ext cx="10146186" cy="2511835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24467" y="3648315"/>
            <a:ext cx="10144654" cy="999885"/>
          </a:xfrm>
        </p:spPr>
        <p:txBody>
          <a:bodyPr anchor="t"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814452" y="378883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685800" y="378883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itle 1"/>
          <p:cNvSpPr>
            <a:spLocks noGrp="1"/>
          </p:cNvSpPr>
          <p:nvPr>
            <p:ph type="title"/>
          </p:nvPr>
        </p:nvSpPr>
        <p:spPr>
          <a:xfrm>
            <a:off x="2895600" y="761999"/>
            <a:ext cx="8610599" cy="1303867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idx="1"/>
          </p:nvPr>
        </p:nvSpPr>
        <p:spPr>
          <a:xfrm>
            <a:off x="685800" y="2202080"/>
            <a:ext cx="3456432" cy="617320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8" name="Text Placeholder 3"/>
          <p:cNvSpPr>
            <a:spLocks noGrp="1"/>
          </p:cNvSpPr>
          <p:nvPr>
            <p:ph type="body" sz="half" idx="15"/>
          </p:nvPr>
        </p:nvSpPr>
        <p:spPr>
          <a:xfrm>
            <a:off x="685799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9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68800" y="2201333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0" name="Text Placeholder 3"/>
          <p:cNvSpPr>
            <a:spLocks noGrp="1"/>
          </p:cNvSpPr>
          <p:nvPr>
            <p:ph type="body" sz="half" idx="16"/>
          </p:nvPr>
        </p:nvSpPr>
        <p:spPr>
          <a:xfrm>
            <a:off x="4366858" y="2904067"/>
            <a:ext cx="3456432" cy="3314618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51800" y="2192866"/>
            <a:ext cx="3456432" cy="626534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12" name="Text Placeholder 3"/>
          <p:cNvSpPr>
            <a:spLocks noGrp="1"/>
          </p:cNvSpPr>
          <p:nvPr>
            <p:ph type="body" sz="half" idx="17"/>
          </p:nvPr>
        </p:nvSpPr>
        <p:spPr>
          <a:xfrm>
            <a:off x="8051801" y="2904565"/>
            <a:ext cx="3456432" cy="3314132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lumna de imagen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599" cy="12954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19" name="Text Placeholder 2"/>
          <p:cNvSpPr>
            <a:spLocks noGrp="1"/>
          </p:cNvSpPr>
          <p:nvPr>
            <p:ph type="body" idx="1"/>
          </p:nvPr>
        </p:nvSpPr>
        <p:spPr>
          <a:xfrm>
            <a:off x="688618" y="4191000"/>
            <a:ext cx="3451582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0" name="Picture Placeholder 2"/>
          <p:cNvSpPr>
            <a:spLocks noGrp="1" noChangeAspect="1"/>
          </p:cNvSpPr>
          <p:nvPr>
            <p:ph type="pic" idx="15"/>
          </p:nvPr>
        </p:nvSpPr>
        <p:spPr>
          <a:xfrm>
            <a:off x="688618" y="2362200"/>
            <a:ext cx="3451582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1" name="Text Placeholder 3"/>
          <p:cNvSpPr>
            <a:spLocks noGrp="1"/>
          </p:cNvSpPr>
          <p:nvPr>
            <p:ph type="body" sz="half" idx="18"/>
          </p:nvPr>
        </p:nvSpPr>
        <p:spPr>
          <a:xfrm>
            <a:off x="688618" y="4873764"/>
            <a:ext cx="3451582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2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374263" y="4191000"/>
            <a:ext cx="3448935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3" name="Picture Placeholder 2"/>
          <p:cNvSpPr>
            <a:spLocks noGrp="1" noChangeAspect="1"/>
          </p:cNvSpPr>
          <p:nvPr>
            <p:ph type="pic" idx="21"/>
          </p:nvPr>
        </p:nvSpPr>
        <p:spPr>
          <a:xfrm>
            <a:off x="4374263" y="2362200"/>
            <a:ext cx="3448936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4" name="Text Placeholder 3"/>
          <p:cNvSpPr>
            <a:spLocks noGrp="1"/>
          </p:cNvSpPr>
          <p:nvPr>
            <p:ph type="body" sz="half" idx="19"/>
          </p:nvPr>
        </p:nvSpPr>
        <p:spPr>
          <a:xfrm>
            <a:off x="4374264" y="4873763"/>
            <a:ext cx="344893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5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8049731" y="4191000"/>
            <a:ext cx="3456469" cy="682765"/>
          </a:xfrm>
        </p:spPr>
        <p:txBody>
          <a:bodyPr anchor="b">
            <a:noAutofit/>
          </a:bodyPr>
          <a:lstStyle>
            <a:lvl1pPr marL="0" indent="0">
              <a:buNone/>
              <a:defRPr sz="24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26" name="Picture Placeholder 2"/>
          <p:cNvSpPr>
            <a:spLocks noGrp="1" noChangeAspect="1"/>
          </p:cNvSpPr>
          <p:nvPr>
            <p:ph type="pic" idx="22"/>
          </p:nvPr>
        </p:nvSpPr>
        <p:spPr>
          <a:xfrm>
            <a:off x="8049855" y="2362200"/>
            <a:ext cx="3447878" cy="1524000"/>
          </a:xfrm>
          <a:prstGeom prst="roundRect">
            <a:avLst>
              <a:gd name="adj" fmla="val 0"/>
            </a:avLst>
          </a:prstGeom>
          <a:effectLst>
            <a:outerShdw blurRad="50800" dist="50800" dir="5400000" algn="tl" rotWithShape="0">
              <a:srgbClr val="000000">
                <a:alpha val="43000"/>
              </a:srgbClr>
            </a:out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27" name="Text Placeholder 3"/>
          <p:cNvSpPr>
            <a:spLocks noGrp="1"/>
          </p:cNvSpPr>
          <p:nvPr>
            <p:ph type="body" sz="half" idx="20"/>
          </p:nvPr>
        </p:nvSpPr>
        <p:spPr>
          <a:xfrm>
            <a:off x="8049731" y="4873761"/>
            <a:ext cx="3452445" cy="1344921"/>
          </a:xfrm>
        </p:spPr>
        <p:txBody>
          <a:bodyPr anchor="t"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85800" y="2194559"/>
            <a:ext cx="10820400" cy="4024125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448800" y="745066"/>
            <a:ext cx="2057400" cy="3903133"/>
          </a:xfrm>
        </p:spPr>
        <p:txBody>
          <a:bodyPr vert="eaVert"/>
          <a:lstStyle>
            <a:lvl1pPr algn="l">
              <a:defRPr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24466" y="745067"/>
            <a:ext cx="8204201" cy="3903133"/>
          </a:xfrm>
        </p:spPr>
        <p:txBody>
          <a:bodyPr vert="eaVert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79941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0"/>
            <a:ext cx="699149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BT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375150"/>
            <a:ext cx="12192000" cy="248285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753533"/>
            <a:ext cx="10820399" cy="2801935"/>
          </a:xfrm>
        </p:spPr>
        <p:txBody>
          <a:bodyPr anchor="b">
            <a:normAutofit/>
          </a:bodyPr>
          <a:lstStyle>
            <a:lvl1pPr algn="r">
              <a:defRPr sz="40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24467" y="3641725"/>
            <a:ext cx="10490200" cy="955675"/>
          </a:xfrm>
        </p:spPr>
        <p:txBody>
          <a:bodyPr>
            <a:normAutofit/>
          </a:bodyPr>
          <a:lstStyle>
            <a:lvl1pPr marL="0" indent="0" algn="r">
              <a:buNone/>
              <a:defRPr sz="22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814452" y="381000"/>
            <a:ext cx="2910840" cy="365125"/>
          </a:xfrm>
        </p:spPr>
        <p:txBody>
          <a:bodyPr/>
          <a:lstStyle>
            <a:lvl1pPr algn="r">
              <a:defRPr/>
            </a:lvl1pPr>
          </a:lstStyle>
          <a:p>
            <a:fld id="{48A87A34-81AB-432B-8DAE-1953F412C126}" type="datetimeFigureOut">
              <a:rPr lang="en-US" dirty="0"/>
              <a:pPr/>
              <a:t>5/14/2016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685800" y="381001"/>
            <a:ext cx="6991492" cy="36406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10862452" y="381000"/>
            <a:ext cx="643748" cy="365125"/>
          </a:xfrm>
        </p:spPr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85800" y="2194559"/>
            <a:ext cx="5334000" cy="402412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2194559"/>
            <a:ext cx="5334000" cy="4024125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95600" y="762000"/>
            <a:ext cx="8610600" cy="1295400"/>
          </a:xfrm>
        </p:spPr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914409" y="2183802"/>
            <a:ext cx="5079991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85800" y="3132666"/>
            <a:ext cx="5311775" cy="308601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00800" y="2183802"/>
            <a:ext cx="5105400" cy="823912"/>
          </a:xfrm>
        </p:spPr>
        <p:txBody>
          <a:bodyPr anchor="b">
            <a:normAutofit/>
          </a:bodyPr>
          <a:lstStyle>
            <a:lvl1pPr marL="0" indent="0">
              <a:buNone/>
              <a:defRPr sz="2800" b="0">
                <a:solidFill>
                  <a:schemeClr val="tx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3132666"/>
            <a:ext cx="5334000" cy="3086019"/>
          </a:xfrm>
        </p:spPr>
        <p:txBody>
          <a:bodyPr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411480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995582" y="746759"/>
            <a:ext cx="6510618" cy="5471925"/>
          </a:xfrm>
        </p:spPr>
        <p:txBody>
          <a:bodyPr anchor="ctr"/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411480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1524000"/>
            <a:ext cx="6873240" cy="1600200"/>
          </a:xfrm>
        </p:spPr>
        <p:txBody>
          <a:bodyPr anchor="b"/>
          <a:lstStyle>
            <a:lvl1pPr algn="l">
              <a:defRPr sz="3200"/>
            </a:lvl1pPr>
          </a:lstStyle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861238" y="751241"/>
            <a:ext cx="3644962" cy="5467443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s-ES" smtClean="0"/>
              <a:t>Haga clic en el icono para agregar una imagen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85800" y="3124199"/>
            <a:ext cx="6873240" cy="3094485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 smtClean="0"/>
              <a:t>Haga clic para modificar el estilo de texto del patrón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8A87A34-81AB-432B-8DAE-1953F412C126}" type="datetimeFigureOut">
              <a:rPr lang="en-US" dirty="0"/>
              <a:t>5/14/2016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D22F896-40B5-4ADD-8801-0D06FADFA095}" type="slidenum">
              <a:rPr lang="en-US" dirty="0"/>
              <a:t>‹Nº›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C3-HD-TOP.png"/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1441450"/>
          </a:xfrm>
          <a:prstGeom prst="rect">
            <a:avLst/>
          </a:prstGeom>
        </p:spPr>
      </p:pic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895600" y="764373"/>
            <a:ext cx="8610600" cy="1293028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 smtClean="0"/>
              <a:t>Haga clic para modificar el estilo de título del patrón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85800" y="2194560"/>
            <a:ext cx="10820400" cy="40241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 smtClean="0"/>
              <a:t>Haga clic para modificar el estilo de texto del patrón</a:t>
            </a:r>
          </a:p>
          <a:p>
            <a:pPr lvl="1"/>
            <a:r>
              <a:rPr lang="es-ES" smtClean="0"/>
              <a:t>Segundo nivel</a:t>
            </a:r>
          </a:p>
          <a:p>
            <a:pPr lvl="2"/>
            <a:r>
              <a:rPr lang="es-ES" smtClean="0"/>
              <a:t>Tercer nivel</a:t>
            </a:r>
          </a:p>
          <a:p>
            <a:pPr lvl="3"/>
            <a:r>
              <a:rPr lang="es-ES" smtClean="0"/>
              <a:t>Cuarto nivel</a:t>
            </a:r>
          </a:p>
          <a:p>
            <a:pPr lvl="4"/>
            <a:r>
              <a:rPr lang="es-ES" smtClean="0"/>
              <a:t>Quinto nivel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595360" y="6356350"/>
            <a:ext cx="291084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8A87A34-81AB-432B-8DAE-1953F412C126}" type="datetimeFigureOut">
              <a:rPr lang="en-US" dirty="0"/>
              <a:pPr/>
              <a:t>5/14/2016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85800" y="6355845"/>
            <a:ext cx="77724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763000" y="38100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22F896-40B5-4ADD-8801-0D06FADFA095}" type="slidenum">
              <a:rPr lang="en-US" dirty="0"/>
              <a:pPr/>
              <a:t>‹Nº›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6" r:id="rId12"/>
    <p:sldLayoutId id="2147483663" r:id="rId13"/>
    <p:sldLayoutId id="2147483667" r:id="rId14"/>
    <p:sldLayoutId id="2147483668" r:id="rId15"/>
    <p:sldLayoutId id="2147483658" r:id="rId16"/>
    <p:sldLayoutId id="2147483659" r:id="rId17"/>
  </p:sldLayoutIdLst>
  <p:txStyles>
    <p:titleStyle>
      <a:lvl1pPr algn="r" defTabSz="914400" rtl="0" eaLnBrk="1" latinLnBrk="0" hangingPunct="1">
        <a:lnSpc>
          <a:spcPct val="90000"/>
        </a:lnSpc>
        <a:spcBef>
          <a:spcPct val="0"/>
        </a:spcBef>
        <a:buNone/>
        <a:defRPr sz="4000" kern="1200" cap="all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2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mailto:perico@gmail.com" TargetMode="External"/><Relationship Id="rId1" Type="http://schemas.openxmlformats.org/officeDocument/2006/relationships/slideLayout" Target="../slideLayouts/slideLayout4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4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hyperlink" Target="mailto:perico@gmail.com" TargetMode="Externa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6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mailto:root@root.es" TargetMode="External"/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mailto:root@root.es" TargetMode="External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10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mailto:root@root.es" TargetMode="Externa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mailto:root@root.es" TargetMode="Externa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s-ES" dirty="0" err="1" smtClean="0"/>
              <a:t>Projecte</a:t>
            </a:r>
            <a:r>
              <a:rPr lang="es-ES" dirty="0" smtClean="0"/>
              <a:t> </a:t>
            </a:r>
            <a:r>
              <a:rPr lang="es-ES" dirty="0" err="1" smtClean="0"/>
              <a:t>dawtendaoficina</a:t>
            </a:r>
            <a:endParaRPr lang="es-ES" dirty="0"/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pPr algn="ctr"/>
            <a:r>
              <a:rPr lang="es-ES" dirty="0" smtClean="0"/>
              <a:t>Carlos </a:t>
            </a:r>
            <a:r>
              <a:rPr lang="es-ES" dirty="0" err="1" smtClean="0"/>
              <a:t>Llobet</a:t>
            </a:r>
            <a:r>
              <a:rPr lang="es-ES" dirty="0" smtClean="0"/>
              <a:t> </a:t>
            </a:r>
            <a:r>
              <a:rPr lang="es-ES" dirty="0" err="1" smtClean="0"/>
              <a:t>Fernandez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179699032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Afegir</a:t>
            </a:r>
            <a:r>
              <a:rPr lang="es-ES" dirty="0" smtClean="0"/>
              <a:t> </a:t>
            </a:r>
            <a:r>
              <a:rPr lang="es-ES" dirty="0" err="1" smtClean="0"/>
              <a:t>dades</a:t>
            </a:r>
            <a:r>
              <a:rPr lang="es-ES" dirty="0" smtClean="0"/>
              <a:t> a la base de </a:t>
            </a:r>
            <a:r>
              <a:rPr lang="es-ES" dirty="0" err="1" smtClean="0"/>
              <a:t>dades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Al </a:t>
            </a:r>
            <a:r>
              <a:rPr lang="es-ES" dirty="0" err="1" smtClean="0"/>
              <a:t>clickar</a:t>
            </a:r>
            <a:r>
              <a:rPr lang="es-ES" dirty="0" smtClean="0"/>
              <a:t> en el botó de + </a:t>
            </a:r>
            <a:r>
              <a:rPr lang="es-ES" dirty="0" err="1" smtClean="0"/>
              <a:t>s’obrirà</a:t>
            </a:r>
            <a:r>
              <a:rPr lang="es-ES" dirty="0" smtClean="0"/>
              <a:t> una plana </a:t>
            </a:r>
            <a:r>
              <a:rPr lang="es-ES" dirty="0" err="1" smtClean="0"/>
              <a:t>on</a:t>
            </a:r>
            <a:r>
              <a:rPr lang="es-ES" dirty="0" smtClean="0"/>
              <a:t> </a:t>
            </a:r>
            <a:r>
              <a:rPr lang="es-ES" dirty="0" err="1" smtClean="0"/>
              <a:t>podrem</a:t>
            </a:r>
            <a:r>
              <a:rPr lang="es-ES" dirty="0" smtClean="0"/>
              <a:t> </a:t>
            </a:r>
            <a:r>
              <a:rPr lang="es-ES" dirty="0" err="1" smtClean="0"/>
              <a:t>afegir</a:t>
            </a:r>
            <a:r>
              <a:rPr lang="es-ES" dirty="0" smtClean="0"/>
              <a:t> les </a:t>
            </a:r>
            <a:r>
              <a:rPr lang="es-ES" dirty="0" err="1" smtClean="0"/>
              <a:t>dades</a:t>
            </a:r>
            <a:r>
              <a:rPr lang="es-ES" dirty="0" smtClean="0"/>
              <a:t> del </a:t>
            </a:r>
            <a:r>
              <a:rPr lang="es-ES" dirty="0" err="1" smtClean="0"/>
              <a:t>nou</a:t>
            </a:r>
            <a:r>
              <a:rPr lang="es-ES" dirty="0" smtClean="0"/>
              <a:t> </a:t>
            </a:r>
            <a:r>
              <a:rPr lang="es-ES" dirty="0" err="1" smtClean="0"/>
              <a:t>client</a:t>
            </a:r>
            <a:r>
              <a:rPr lang="es-ES" dirty="0" smtClean="0"/>
              <a:t> en el cas de </a:t>
            </a:r>
            <a:r>
              <a:rPr lang="es-ES" dirty="0" err="1" smtClean="0"/>
              <a:t>l’exemple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L’hem</a:t>
            </a:r>
            <a:r>
              <a:rPr lang="es-ES" dirty="0" smtClean="0"/>
              <a:t> </a:t>
            </a:r>
            <a:r>
              <a:rPr lang="es-ES" dirty="0" err="1" smtClean="0"/>
              <a:t>posat</a:t>
            </a:r>
            <a:r>
              <a:rPr lang="es-ES" dirty="0" smtClean="0"/>
              <a:t> de e-mail </a:t>
            </a:r>
            <a:r>
              <a:rPr lang="es-ES" dirty="0" smtClean="0">
                <a:hlinkClick r:id="rId2"/>
              </a:rPr>
              <a:t>perico@gmail.com</a:t>
            </a:r>
            <a:r>
              <a:rPr lang="es-ES" dirty="0" smtClean="0"/>
              <a:t> i </a:t>
            </a:r>
            <a:r>
              <a:rPr lang="es-ES" dirty="0" err="1" smtClean="0"/>
              <a:t>login</a:t>
            </a:r>
            <a:r>
              <a:rPr lang="es-ES" dirty="0" smtClean="0"/>
              <a:t> 12345.</a:t>
            </a:r>
          </a:p>
          <a:p>
            <a:r>
              <a:rPr lang="es-ES" dirty="0" err="1" smtClean="0"/>
              <a:t>Ens</a:t>
            </a:r>
            <a:r>
              <a:rPr lang="es-ES" dirty="0" smtClean="0"/>
              <a:t> </a:t>
            </a:r>
            <a:r>
              <a:rPr lang="es-ES" dirty="0" err="1" smtClean="0"/>
              <a:t>hem</a:t>
            </a:r>
            <a:r>
              <a:rPr lang="es-ES" dirty="0" smtClean="0"/>
              <a:t> </a:t>
            </a:r>
            <a:r>
              <a:rPr lang="es-ES" dirty="0" err="1" smtClean="0"/>
              <a:t>d’enrecordar</a:t>
            </a:r>
            <a:r>
              <a:rPr lang="es-ES" dirty="0" smtClean="0"/>
              <a:t> per entrar </a:t>
            </a:r>
            <a:r>
              <a:rPr lang="es-ES" dirty="0" err="1" smtClean="0"/>
              <a:t>després</a:t>
            </a:r>
            <a:r>
              <a:rPr lang="es-ES" dirty="0" smtClean="0"/>
              <a:t>.</a:t>
            </a:r>
          </a:p>
          <a:p>
            <a:r>
              <a:rPr lang="es-ES" dirty="0" smtClean="0"/>
              <a:t>I </a:t>
            </a:r>
            <a:r>
              <a:rPr lang="es-ES" dirty="0" err="1" smtClean="0"/>
              <a:t>guardem</a:t>
            </a:r>
            <a:r>
              <a:rPr lang="es-ES" dirty="0" smtClean="0"/>
              <a:t> la dada </a:t>
            </a:r>
            <a:r>
              <a:rPr lang="es-ES" dirty="0" err="1" smtClean="0"/>
              <a:t>clickant</a:t>
            </a:r>
            <a:r>
              <a:rPr lang="es-ES" dirty="0" smtClean="0"/>
              <a:t> en el </a:t>
            </a:r>
            <a:r>
              <a:rPr lang="es-ES" dirty="0" err="1" smtClean="0"/>
              <a:t>símbol</a:t>
            </a:r>
            <a:r>
              <a:rPr lang="es-ES" dirty="0" smtClean="0"/>
              <a:t> de guardar.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772569"/>
            <a:ext cx="5334000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640485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s-ES" dirty="0" smtClean="0"/>
              <a:t>Sí </a:t>
            </a:r>
            <a:r>
              <a:rPr lang="es-ES" dirty="0" err="1" smtClean="0"/>
              <a:t>ho</a:t>
            </a:r>
            <a:r>
              <a:rPr lang="es-ES" dirty="0" smtClean="0"/>
              <a:t> </a:t>
            </a:r>
            <a:r>
              <a:rPr lang="es-ES" dirty="0" err="1" smtClean="0"/>
              <a:t>hem</a:t>
            </a:r>
            <a:r>
              <a:rPr lang="es-ES" dirty="0" smtClean="0"/>
              <a:t> </a:t>
            </a:r>
            <a:r>
              <a:rPr lang="es-ES" dirty="0" err="1" smtClean="0"/>
              <a:t>aconseguit</a:t>
            </a:r>
            <a:r>
              <a:rPr lang="es-ES" dirty="0" smtClean="0"/>
              <a:t>: </a:t>
            </a:r>
            <a:r>
              <a:rPr lang="es-ES" dirty="0" err="1" smtClean="0"/>
              <a:t>introduir</a:t>
            </a:r>
            <a:r>
              <a:rPr lang="es-ES" dirty="0" smtClean="0"/>
              <a:t> una dada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En cas de que </a:t>
            </a:r>
            <a:r>
              <a:rPr lang="es-ES" dirty="0" err="1" smtClean="0"/>
              <a:t>s’hagi</a:t>
            </a:r>
            <a:r>
              <a:rPr lang="es-ES" dirty="0" smtClean="0"/>
              <a:t> </a:t>
            </a:r>
            <a:r>
              <a:rPr lang="es-ES" dirty="0" err="1" smtClean="0"/>
              <a:t>guardat</a:t>
            </a:r>
            <a:r>
              <a:rPr lang="es-ES" dirty="0" smtClean="0"/>
              <a:t> </a:t>
            </a:r>
            <a:r>
              <a:rPr lang="es-ES" dirty="0" err="1" smtClean="0"/>
              <a:t>correctament</a:t>
            </a:r>
            <a:r>
              <a:rPr lang="es-ES" dirty="0" smtClean="0"/>
              <a:t> </a:t>
            </a:r>
            <a:r>
              <a:rPr lang="es-ES" dirty="0" err="1" smtClean="0"/>
              <a:t>s’obrira</a:t>
            </a:r>
            <a:r>
              <a:rPr lang="es-ES" dirty="0" smtClean="0"/>
              <a:t> la </a:t>
            </a:r>
            <a:r>
              <a:rPr lang="es-ES" dirty="0" err="1" smtClean="0"/>
              <a:t>grid</a:t>
            </a:r>
            <a:r>
              <a:rPr lang="es-ES" dirty="0" smtClean="0"/>
              <a:t> de </a:t>
            </a:r>
            <a:r>
              <a:rPr lang="es-ES" dirty="0" err="1" smtClean="0"/>
              <a:t>clients</a:t>
            </a:r>
            <a:r>
              <a:rPr lang="es-ES" dirty="0" smtClean="0"/>
              <a:t> </a:t>
            </a:r>
            <a:r>
              <a:rPr lang="es-ES" dirty="0" err="1" smtClean="0"/>
              <a:t>com</a:t>
            </a:r>
            <a:r>
              <a:rPr lang="es-ES" dirty="0" smtClean="0"/>
              <a:t> era de </a:t>
            </a:r>
            <a:r>
              <a:rPr lang="es-ES" dirty="0" err="1" smtClean="0"/>
              <a:t>preveure</a:t>
            </a:r>
            <a:r>
              <a:rPr lang="es-ES" dirty="0" smtClean="0"/>
              <a:t>. </a:t>
            </a:r>
          </a:p>
          <a:p>
            <a:r>
              <a:rPr lang="es-ES" dirty="0" err="1" smtClean="0"/>
              <a:t>Apareixerà</a:t>
            </a:r>
            <a:r>
              <a:rPr lang="es-ES" dirty="0" smtClean="0"/>
              <a:t> a la ultima fila de la </a:t>
            </a:r>
            <a:r>
              <a:rPr lang="es-ES" dirty="0" err="1" smtClean="0"/>
              <a:t>grid</a:t>
            </a:r>
            <a:r>
              <a:rPr lang="es-ES" dirty="0" smtClean="0"/>
              <a:t>.</a:t>
            </a:r>
          </a:p>
          <a:p>
            <a:r>
              <a:rPr lang="es-ES" dirty="0" smtClean="0"/>
              <a:t>A la </a:t>
            </a:r>
            <a:r>
              <a:rPr lang="es-ES" dirty="0" err="1" smtClean="0"/>
              <a:t>següent</a:t>
            </a:r>
            <a:r>
              <a:rPr lang="es-ES" dirty="0" smtClean="0"/>
              <a:t> diapositiva </a:t>
            </a:r>
            <a:r>
              <a:rPr lang="es-ES" dirty="0" err="1" smtClean="0"/>
              <a:t>pasarem</a:t>
            </a:r>
            <a:r>
              <a:rPr lang="es-ES" dirty="0" smtClean="0"/>
              <a:t> a </a:t>
            </a:r>
            <a:r>
              <a:rPr lang="es-ES" dirty="0" err="1" smtClean="0"/>
              <a:t>veure</a:t>
            </a:r>
            <a:r>
              <a:rPr lang="es-ES" dirty="0" smtClean="0"/>
              <a:t> el </a:t>
            </a:r>
            <a:r>
              <a:rPr lang="es-ES" dirty="0" err="1" smtClean="0"/>
              <a:t>funcionament</a:t>
            </a:r>
            <a:r>
              <a:rPr lang="es-ES" dirty="0" smtClean="0"/>
              <a:t> de la compra web.</a:t>
            </a:r>
          </a:p>
          <a:p>
            <a:pPr marL="0" indent="0">
              <a:buNone/>
            </a:pP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23118" y="2483428"/>
            <a:ext cx="5601291" cy="30106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279936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Per cambiar </a:t>
            </a:r>
            <a:r>
              <a:rPr lang="es-ES" dirty="0" err="1" smtClean="0"/>
              <a:t>d’usuari</a:t>
            </a:r>
            <a:r>
              <a:rPr lang="es-ES" dirty="0" smtClean="0"/>
              <a:t> </a:t>
            </a:r>
            <a:r>
              <a:rPr lang="es-ES" dirty="0" err="1" smtClean="0"/>
              <a:t>farem</a:t>
            </a:r>
            <a:r>
              <a:rPr lang="es-ES" dirty="0" smtClean="0"/>
              <a:t> un </a:t>
            </a:r>
            <a:r>
              <a:rPr lang="es-ES" dirty="0" err="1" smtClean="0"/>
              <a:t>logout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err="1" smtClean="0"/>
              <a:t>Clickem</a:t>
            </a:r>
            <a:r>
              <a:rPr lang="es-ES" dirty="0" smtClean="0"/>
              <a:t> al boto de </a:t>
            </a:r>
            <a:r>
              <a:rPr lang="es-ES" dirty="0" err="1" smtClean="0"/>
              <a:t>logout</a:t>
            </a:r>
            <a:r>
              <a:rPr lang="es-ES" dirty="0" smtClean="0"/>
              <a:t> i </a:t>
            </a:r>
            <a:r>
              <a:rPr lang="es-ES" dirty="0" err="1" smtClean="0"/>
              <a:t>surt</a:t>
            </a:r>
            <a:r>
              <a:rPr lang="es-ES" dirty="0" smtClean="0"/>
              <a:t> un </a:t>
            </a:r>
            <a:r>
              <a:rPr lang="es-ES" dirty="0" err="1" smtClean="0"/>
              <a:t>missatge</a:t>
            </a:r>
            <a:r>
              <a:rPr lang="es-ES" dirty="0" smtClean="0"/>
              <a:t> que </a:t>
            </a:r>
            <a:r>
              <a:rPr lang="es-ES" dirty="0" err="1" smtClean="0"/>
              <a:t>ens</a:t>
            </a:r>
            <a:r>
              <a:rPr lang="es-ES" dirty="0" smtClean="0"/>
              <a:t> avisa i </a:t>
            </a:r>
            <a:r>
              <a:rPr lang="es-ES" dirty="0" err="1" smtClean="0"/>
              <a:t>diu</a:t>
            </a:r>
            <a:r>
              <a:rPr lang="es-ES" dirty="0" smtClean="0"/>
              <a:t> si </a:t>
            </a:r>
            <a:r>
              <a:rPr lang="es-ES" dirty="0" err="1" smtClean="0"/>
              <a:t>vols</a:t>
            </a:r>
            <a:r>
              <a:rPr lang="es-ES" dirty="0" smtClean="0"/>
              <a:t> continuar </a:t>
            </a:r>
            <a:r>
              <a:rPr lang="es-ES" dirty="0" err="1" smtClean="0"/>
              <a:t>loguejat</a:t>
            </a:r>
            <a:r>
              <a:rPr lang="es-ES" dirty="0" smtClean="0"/>
              <a:t> </a:t>
            </a:r>
            <a:r>
              <a:rPr lang="es-ES" dirty="0" err="1" smtClean="0"/>
              <a:t>amb</a:t>
            </a:r>
            <a:r>
              <a:rPr lang="es-ES" dirty="0" smtClean="0"/>
              <a:t> el </a:t>
            </a:r>
            <a:r>
              <a:rPr lang="es-ES" dirty="0" err="1" smtClean="0"/>
              <a:t>login</a:t>
            </a:r>
            <a:r>
              <a:rPr lang="es-ES" dirty="0" smtClean="0"/>
              <a:t> </a:t>
            </a:r>
            <a:r>
              <a:rPr lang="es-ES" dirty="0" err="1" smtClean="0"/>
              <a:t>amb</a:t>
            </a:r>
            <a:r>
              <a:rPr lang="es-ES" dirty="0" smtClean="0"/>
              <a:t> el que </a:t>
            </a:r>
            <a:r>
              <a:rPr lang="es-ES" dirty="0" err="1" smtClean="0"/>
              <a:t>estàs</a:t>
            </a:r>
            <a:r>
              <a:rPr lang="es-ES" dirty="0" smtClean="0"/>
              <a:t> o </a:t>
            </a:r>
            <a:r>
              <a:rPr lang="es-ES" dirty="0" err="1" smtClean="0"/>
              <a:t>vols</a:t>
            </a:r>
            <a:r>
              <a:rPr lang="es-ES" dirty="0" smtClean="0"/>
              <a:t> </a:t>
            </a:r>
            <a:r>
              <a:rPr lang="es-ES" dirty="0" err="1" smtClean="0"/>
              <a:t>sortir</a:t>
            </a:r>
            <a:r>
              <a:rPr lang="es-ES" dirty="0" smtClean="0"/>
              <a:t> de la </a:t>
            </a:r>
            <a:r>
              <a:rPr lang="es-ES" dirty="0" err="1" smtClean="0"/>
              <a:t>sessió</a:t>
            </a:r>
            <a:r>
              <a:rPr lang="es-ES" dirty="0" smtClean="0"/>
              <a:t>.</a:t>
            </a:r>
          </a:p>
          <a:p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 err="1" smtClean="0"/>
              <a:t>Clickem</a:t>
            </a:r>
            <a:r>
              <a:rPr lang="es-ES" dirty="0" smtClean="0"/>
              <a:t> en aceptar i </a:t>
            </a:r>
            <a:r>
              <a:rPr lang="es-ES" dirty="0" err="1" smtClean="0"/>
              <a:t>ens</a:t>
            </a:r>
            <a:r>
              <a:rPr lang="es-ES" dirty="0" smtClean="0"/>
              <a:t> </a:t>
            </a:r>
            <a:r>
              <a:rPr lang="es-ES" dirty="0" err="1" smtClean="0"/>
              <a:t>loguejem</a:t>
            </a:r>
            <a:r>
              <a:rPr lang="es-ES" dirty="0" smtClean="0"/>
              <a:t> </a:t>
            </a:r>
            <a:r>
              <a:rPr lang="es-ES" dirty="0" err="1" smtClean="0"/>
              <a:t>com</a:t>
            </a:r>
            <a:r>
              <a:rPr lang="es-ES" dirty="0" smtClean="0"/>
              <a:t> a </a:t>
            </a:r>
            <a:r>
              <a:rPr lang="es-ES" dirty="0" smtClean="0">
                <a:hlinkClick r:id="rId2"/>
              </a:rPr>
              <a:t>perico@gmail.com</a:t>
            </a:r>
            <a:r>
              <a:rPr lang="es-ES" dirty="0" smtClean="0"/>
              <a:t> </a:t>
            </a:r>
            <a:r>
              <a:rPr lang="es-ES" dirty="0" err="1" smtClean="0"/>
              <a:t>amb</a:t>
            </a:r>
            <a:r>
              <a:rPr lang="es-ES" dirty="0" smtClean="0"/>
              <a:t> un </a:t>
            </a:r>
            <a:r>
              <a:rPr lang="es-ES" dirty="0" err="1" smtClean="0"/>
              <a:t>password</a:t>
            </a:r>
            <a:r>
              <a:rPr lang="es-ES" dirty="0" smtClean="0"/>
              <a:t> 12345.</a:t>
            </a:r>
          </a:p>
          <a:p>
            <a:endParaRPr lang="es-ES" dirty="0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52612" y="3932094"/>
            <a:ext cx="2771775" cy="1466850"/>
          </a:xfrm>
          <a:prstGeom prst="rect">
            <a:avLst/>
          </a:prstGeom>
        </p:spPr>
      </p:pic>
      <p:pic>
        <p:nvPicPr>
          <p:cNvPr id="6" name="Imagen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929423" y="3299194"/>
            <a:ext cx="5468679" cy="293941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056565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Login</a:t>
            </a:r>
            <a:r>
              <a:rPr lang="es-ES" dirty="0" smtClean="0"/>
              <a:t> de un </a:t>
            </a:r>
            <a:r>
              <a:rPr lang="es-ES" dirty="0" err="1" smtClean="0"/>
              <a:t>usuari</a:t>
            </a:r>
            <a:r>
              <a:rPr lang="es-ES" dirty="0" smtClean="0"/>
              <a:t> que no </a:t>
            </a:r>
            <a:r>
              <a:rPr lang="es-ES" dirty="0" err="1" smtClean="0"/>
              <a:t>sigui</a:t>
            </a:r>
            <a:r>
              <a:rPr lang="es-ES" dirty="0" smtClean="0"/>
              <a:t> </a:t>
            </a:r>
            <a:r>
              <a:rPr lang="es-ES" dirty="0" smtClean="0">
                <a:hlinkClick r:id="rId2"/>
              </a:rPr>
              <a:t>root@root.es</a:t>
            </a:r>
            <a:r>
              <a:rPr lang="es-ES" dirty="0" smtClean="0"/>
              <a:t>	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err="1" smtClean="0"/>
              <a:t>Com</a:t>
            </a:r>
            <a:r>
              <a:rPr lang="es-ES" dirty="0" smtClean="0"/>
              <a:t> </a:t>
            </a:r>
            <a:r>
              <a:rPr lang="es-ES" dirty="0" err="1" smtClean="0"/>
              <a:t>veiem</a:t>
            </a:r>
            <a:r>
              <a:rPr lang="es-ES" dirty="0" smtClean="0"/>
              <a:t> no hi ha </a:t>
            </a:r>
            <a:r>
              <a:rPr lang="es-ES" dirty="0" err="1" smtClean="0"/>
              <a:t>posibilitat</a:t>
            </a:r>
            <a:r>
              <a:rPr lang="es-ES" dirty="0" smtClean="0"/>
              <a:t> de </a:t>
            </a:r>
            <a:r>
              <a:rPr lang="es-ES" dirty="0" err="1" smtClean="0"/>
              <a:t>fer</a:t>
            </a:r>
            <a:r>
              <a:rPr lang="es-ES" dirty="0" smtClean="0"/>
              <a:t> </a:t>
            </a:r>
            <a:r>
              <a:rPr lang="es-ES" dirty="0" err="1" smtClean="0"/>
              <a:t>manteniment</a:t>
            </a:r>
            <a:r>
              <a:rPr lang="es-ES" dirty="0" smtClean="0"/>
              <a:t> de </a:t>
            </a:r>
            <a:r>
              <a:rPr lang="es-ES" dirty="0" err="1" smtClean="0"/>
              <a:t>taules</a:t>
            </a:r>
            <a:r>
              <a:rPr lang="es-ES" dirty="0" smtClean="0"/>
              <a:t>. </a:t>
            </a:r>
            <a:r>
              <a:rPr lang="es-ES" dirty="0" err="1" smtClean="0"/>
              <a:t>Com</a:t>
            </a:r>
            <a:r>
              <a:rPr lang="es-ES" dirty="0" smtClean="0"/>
              <a:t> era </a:t>
            </a:r>
            <a:r>
              <a:rPr lang="es-ES" dirty="0" err="1" smtClean="0"/>
              <a:t>d’esperar</a:t>
            </a:r>
            <a:r>
              <a:rPr lang="es-ES" dirty="0" smtClean="0"/>
              <a:t>.</a:t>
            </a:r>
          </a:p>
          <a:p>
            <a:r>
              <a:rPr lang="es-ES" dirty="0" smtClean="0"/>
              <a:t>Per </a:t>
            </a:r>
            <a:r>
              <a:rPr lang="es-ES" dirty="0" err="1" smtClean="0"/>
              <a:t>fer</a:t>
            </a:r>
            <a:r>
              <a:rPr lang="es-ES" dirty="0" smtClean="0"/>
              <a:t> una compra </a:t>
            </a:r>
            <a:r>
              <a:rPr lang="es-ES" dirty="0" err="1" smtClean="0"/>
              <a:t>hem</a:t>
            </a:r>
            <a:r>
              <a:rPr lang="es-ES" dirty="0" smtClean="0"/>
              <a:t> de </a:t>
            </a:r>
            <a:r>
              <a:rPr lang="es-ES" dirty="0" err="1" smtClean="0"/>
              <a:t>anar</a:t>
            </a:r>
            <a:r>
              <a:rPr lang="es-ES" dirty="0" smtClean="0"/>
              <a:t> a la lista de </a:t>
            </a:r>
            <a:r>
              <a:rPr lang="es-ES" dirty="0" err="1" smtClean="0"/>
              <a:t>articles</a:t>
            </a:r>
            <a:r>
              <a:rPr lang="es-ES" dirty="0" smtClean="0"/>
              <a:t> i </a:t>
            </a:r>
            <a:r>
              <a:rPr lang="es-ES" dirty="0" err="1" smtClean="0"/>
              <a:t>afegir</a:t>
            </a:r>
            <a:r>
              <a:rPr lang="es-ES" dirty="0" smtClean="0"/>
              <a:t> a cesta </a:t>
            </a:r>
            <a:r>
              <a:rPr lang="es-ES" dirty="0" err="1" smtClean="0"/>
              <a:t>l’article</a:t>
            </a:r>
            <a:r>
              <a:rPr lang="es-ES" dirty="0" smtClean="0"/>
              <a:t> </a:t>
            </a:r>
            <a:r>
              <a:rPr lang="es-ES" dirty="0" err="1" smtClean="0"/>
              <a:t>desitjat</a:t>
            </a:r>
            <a:r>
              <a:rPr lang="es-ES" dirty="0" smtClean="0"/>
              <a:t>.</a:t>
            </a:r>
          </a:p>
          <a:p>
            <a:r>
              <a:rPr lang="es-ES" dirty="0" smtClean="0"/>
              <a:t>Per </a:t>
            </a:r>
            <a:r>
              <a:rPr lang="es-ES" dirty="0" err="1" smtClean="0"/>
              <a:t>això</a:t>
            </a:r>
            <a:r>
              <a:rPr lang="es-ES" dirty="0" smtClean="0"/>
              <a:t> </a:t>
            </a:r>
            <a:r>
              <a:rPr lang="es-ES" dirty="0" err="1" smtClean="0"/>
              <a:t>seleccionem</a:t>
            </a:r>
            <a:r>
              <a:rPr lang="es-ES" dirty="0" smtClean="0"/>
              <a:t> un </a:t>
            </a:r>
            <a:r>
              <a:rPr lang="es-ES" dirty="0" err="1" smtClean="0"/>
              <a:t>article</a:t>
            </a:r>
            <a:r>
              <a:rPr lang="es-ES" dirty="0" smtClean="0"/>
              <a:t> per </a:t>
            </a:r>
            <a:r>
              <a:rPr lang="es-ES" dirty="0" err="1" smtClean="0"/>
              <a:t>exemple</a:t>
            </a:r>
            <a:r>
              <a:rPr lang="es-ES" dirty="0" smtClean="0"/>
              <a:t> </a:t>
            </a:r>
            <a:r>
              <a:rPr lang="es-ES" dirty="0" err="1" smtClean="0"/>
              <a:t>paper</a:t>
            </a:r>
            <a:r>
              <a:rPr lang="es-ES" dirty="0" smtClean="0"/>
              <a:t> 5* dinA4 </a:t>
            </a:r>
            <a:r>
              <a:rPr lang="es-ES" dirty="0" err="1" smtClean="0"/>
              <a:t>amb</a:t>
            </a:r>
            <a:r>
              <a:rPr lang="es-ES" dirty="0" smtClean="0"/>
              <a:t> </a:t>
            </a:r>
            <a:r>
              <a:rPr lang="es-ES" dirty="0" err="1" smtClean="0"/>
              <a:t>codi</a:t>
            </a:r>
            <a:r>
              <a:rPr lang="es-ES" dirty="0" smtClean="0"/>
              <a:t> 413230.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772569"/>
            <a:ext cx="5334000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428016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Contiunuem</a:t>
            </a:r>
            <a:r>
              <a:rPr lang="es-ES" dirty="0" smtClean="0"/>
              <a:t> </a:t>
            </a:r>
            <a:r>
              <a:rPr lang="es-ES" dirty="0" err="1" smtClean="0"/>
              <a:t>comprant</a:t>
            </a:r>
            <a:r>
              <a:rPr lang="es-ES" dirty="0" smtClean="0"/>
              <a:t>…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 smtClean="0"/>
              <a:t>Al seleccionar </a:t>
            </a:r>
            <a:r>
              <a:rPr lang="es-ES" dirty="0" err="1" smtClean="0"/>
              <a:t>s’obre</a:t>
            </a:r>
            <a:r>
              <a:rPr lang="es-ES" dirty="0" smtClean="0"/>
              <a:t> una pantalla explicativa de </a:t>
            </a:r>
            <a:r>
              <a:rPr lang="es-ES" dirty="0" err="1" smtClean="0"/>
              <a:t>l’article</a:t>
            </a:r>
            <a:r>
              <a:rPr lang="es-ES" dirty="0" smtClean="0"/>
              <a:t> i </a:t>
            </a:r>
            <a:r>
              <a:rPr lang="es-ES" dirty="0" err="1" smtClean="0"/>
              <a:t>podem</a:t>
            </a:r>
            <a:r>
              <a:rPr lang="es-ES" dirty="0" smtClean="0"/>
              <a:t> seleccionar </a:t>
            </a:r>
            <a:r>
              <a:rPr lang="es-ES" dirty="0" err="1" smtClean="0"/>
              <a:t>cuantes</a:t>
            </a:r>
            <a:r>
              <a:rPr lang="es-ES" dirty="0" smtClean="0"/>
              <a:t> </a:t>
            </a:r>
            <a:r>
              <a:rPr lang="es-ES" dirty="0" err="1" smtClean="0"/>
              <a:t>uñitats</a:t>
            </a:r>
            <a:r>
              <a:rPr lang="es-ES" dirty="0" smtClean="0"/>
              <a:t> </a:t>
            </a:r>
            <a:r>
              <a:rPr lang="es-ES" dirty="0" err="1" smtClean="0"/>
              <a:t>volem</a:t>
            </a:r>
            <a:r>
              <a:rPr lang="es-ES" dirty="0" smtClean="0"/>
              <a:t> de </a:t>
            </a:r>
            <a:r>
              <a:rPr lang="es-ES" dirty="0" err="1" smtClean="0"/>
              <a:t>aquest</a:t>
            </a:r>
            <a:r>
              <a:rPr lang="es-ES" dirty="0" smtClean="0"/>
              <a:t> </a:t>
            </a:r>
            <a:r>
              <a:rPr lang="es-ES" dirty="0" err="1" smtClean="0"/>
              <a:t>article</a:t>
            </a:r>
            <a:r>
              <a:rPr lang="es-ES" dirty="0" smtClean="0"/>
              <a:t>.</a:t>
            </a:r>
          </a:p>
          <a:p>
            <a:r>
              <a:rPr lang="es-ES" dirty="0" smtClean="0"/>
              <a:t>En </a:t>
            </a:r>
            <a:r>
              <a:rPr lang="es-ES" dirty="0" err="1" smtClean="0"/>
              <a:t>aquest</a:t>
            </a:r>
            <a:r>
              <a:rPr lang="es-ES" dirty="0" smtClean="0"/>
              <a:t> cas </a:t>
            </a:r>
            <a:r>
              <a:rPr lang="es-ES" dirty="0" err="1" smtClean="0"/>
              <a:t>comprarem</a:t>
            </a:r>
            <a:r>
              <a:rPr lang="es-ES" dirty="0" smtClean="0"/>
              <a:t> 15u. I el repartidor que </a:t>
            </a:r>
            <a:r>
              <a:rPr lang="es-ES" dirty="0" err="1" smtClean="0"/>
              <a:t>ens</a:t>
            </a:r>
            <a:r>
              <a:rPr lang="es-ES" dirty="0" smtClean="0"/>
              <a:t> </a:t>
            </a:r>
            <a:r>
              <a:rPr lang="es-ES" dirty="0" err="1" smtClean="0"/>
              <a:t>durà</a:t>
            </a:r>
            <a:r>
              <a:rPr lang="es-ES" dirty="0" smtClean="0"/>
              <a:t> </a:t>
            </a:r>
            <a:r>
              <a:rPr lang="es-ES" dirty="0" err="1" smtClean="0"/>
              <a:t>l’article</a:t>
            </a:r>
            <a:r>
              <a:rPr lang="es-ES" dirty="0" smtClean="0"/>
              <a:t> a casa.</a:t>
            </a:r>
            <a:endParaRPr lang="es-ES" dirty="0"/>
          </a:p>
          <a:p>
            <a:r>
              <a:rPr lang="es-ES" dirty="0" err="1" smtClean="0"/>
              <a:t>Aquestes</a:t>
            </a:r>
            <a:r>
              <a:rPr lang="es-ES" dirty="0" smtClean="0"/>
              <a:t> </a:t>
            </a:r>
            <a:r>
              <a:rPr lang="es-ES" dirty="0" err="1" smtClean="0"/>
              <a:t>unitats</a:t>
            </a:r>
            <a:r>
              <a:rPr lang="es-ES" dirty="0" smtClean="0"/>
              <a:t> es resten del stock i hi ha un control </a:t>
            </a:r>
            <a:r>
              <a:rPr lang="es-ES" dirty="0" err="1" smtClean="0"/>
              <a:t>estricte</a:t>
            </a:r>
            <a:r>
              <a:rPr lang="es-ES" dirty="0" smtClean="0"/>
              <a:t> de si </a:t>
            </a:r>
            <a:r>
              <a:rPr lang="es-ES" dirty="0" err="1" smtClean="0"/>
              <a:t>s’esborra</a:t>
            </a:r>
            <a:r>
              <a:rPr lang="es-ES" dirty="0" smtClean="0"/>
              <a:t> la línea de compra tornen a estar en stock.</a:t>
            </a:r>
          </a:p>
          <a:p>
            <a:r>
              <a:rPr lang="es-ES" dirty="0" smtClean="0"/>
              <a:t>De </a:t>
            </a:r>
            <a:r>
              <a:rPr lang="es-ES" dirty="0" err="1" smtClean="0"/>
              <a:t>moment</a:t>
            </a:r>
            <a:r>
              <a:rPr lang="es-ES" dirty="0" smtClean="0"/>
              <a:t> </a:t>
            </a:r>
            <a:r>
              <a:rPr lang="es-ES" dirty="0" err="1" smtClean="0"/>
              <a:t>veiem</a:t>
            </a:r>
            <a:r>
              <a:rPr lang="es-ES" dirty="0" smtClean="0"/>
              <a:t> la pantalla descriptiva de </a:t>
            </a:r>
            <a:r>
              <a:rPr lang="es-ES" dirty="0" err="1" smtClean="0"/>
              <a:t>l’article</a:t>
            </a:r>
            <a:r>
              <a:rPr lang="es-ES" dirty="0" smtClean="0"/>
              <a:t>.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772569"/>
            <a:ext cx="5334000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8136671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Cistella</a:t>
            </a:r>
            <a:r>
              <a:rPr lang="es-ES" dirty="0" smtClean="0"/>
              <a:t> de compra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 smtClean="0"/>
              <a:t>Al </a:t>
            </a:r>
            <a:r>
              <a:rPr lang="es-ES" dirty="0" err="1" smtClean="0"/>
              <a:t>clickar</a:t>
            </a:r>
            <a:r>
              <a:rPr lang="es-ES" dirty="0" smtClean="0"/>
              <a:t> en guardar:</a:t>
            </a:r>
          </a:p>
          <a:p>
            <a:r>
              <a:rPr lang="es-ES" dirty="0" smtClean="0"/>
              <a:t>Es resten </a:t>
            </a:r>
            <a:r>
              <a:rPr lang="es-ES" dirty="0" err="1" smtClean="0"/>
              <a:t>com</a:t>
            </a:r>
            <a:r>
              <a:rPr lang="es-ES" dirty="0" smtClean="0"/>
              <a:t> </a:t>
            </a:r>
            <a:r>
              <a:rPr lang="es-ES" dirty="0" err="1" smtClean="0"/>
              <a:t>hem</a:t>
            </a:r>
            <a:r>
              <a:rPr lang="es-ES" dirty="0" smtClean="0"/>
              <a:t> </a:t>
            </a:r>
            <a:r>
              <a:rPr lang="es-ES" dirty="0" err="1" smtClean="0"/>
              <a:t>dit</a:t>
            </a:r>
            <a:r>
              <a:rPr lang="es-ES" dirty="0" smtClean="0"/>
              <a:t> les 15u del </a:t>
            </a:r>
            <a:r>
              <a:rPr lang="es-ES" dirty="0" err="1" smtClean="0"/>
              <a:t>nostre</a:t>
            </a:r>
            <a:r>
              <a:rPr lang="es-ES" dirty="0" smtClean="0"/>
              <a:t> stock de la botiga.</a:t>
            </a:r>
          </a:p>
          <a:p>
            <a:r>
              <a:rPr lang="es-ES" dirty="0" smtClean="0"/>
              <a:t>I </a:t>
            </a:r>
            <a:r>
              <a:rPr lang="es-ES" dirty="0" err="1" smtClean="0"/>
              <a:t>surt</a:t>
            </a:r>
            <a:r>
              <a:rPr lang="es-ES" dirty="0" smtClean="0"/>
              <a:t> la </a:t>
            </a:r>
            <a:r>
              <a:rPr lang="es-ES" dirty="0" err="1" smtClean="0"/>
              <a:t>següent</a:t>
            </a:r>
            <a:r>
              <a:rPr lang="es-ES" dirty="0" smtClean="0"/>
              <a:t> pantalla de la </a:t>
            </a:r>
            <a:r>
              <a:rPr lang="es-ES" dirty="0" err="1" smtClean="0"/>
              <a:t>cistella</a:t>
            </a:r>
            <a:r>
              <a:rPr lang="es-ES" dirty="0" smtClean="0"/>
              <a:t> </a:t>
            </a:r>
            <a:r>
              <a:rPr lang="es-ES" dirty="0" err="1" smtClean="0"/>
              <a:t>on</a:t>
            </a:r>
            <a:r>
              <a:rPr lang="es-ES" dirty="0" smtClean="0"/>
              <a:t> </a:t>
            </a:r>
            <a:r>
              <a:rPr lang="es-ES" dirty="0" err="1" smtClean="0"/>
              <a:t>veiem</a:t>
            </a:r>
            <a:r>
              <a:rPr lang="es-ES" dirty="0" smtClean="0"/>
              <a:t> la línea i </a:t>
            </a:r>
            <a:r>
              <a:rPr lang="es-ES" dirty="0" err="1" smtClean="0"/>
              <a:t>hem</a:t>
            </a:r>
            <a:r>
              <a:rPr lang="es-ES" dirty="0" smtClean="0"/>
              <a:t> de confirmar la comanda o continuar </a:t>
            </a:r>
            <a:r>
              <a:rPr lang="es-ES" dirty="0" err="1" smtClean="0"/>
              <a:t>comprant</a:t>
            </a:r>
            <a:r>
              <a:rPr lang="es-ES" dirty="0" smtClean="0"/>
              <a:t>.</a:t>
            </a:r>
          </a:p>
          <a:p>
            <a:r>
              <a:rPr lang="es-ES" dirty="0" smtClean="0"/>
              <a:t>Per confirmar la comanda hi ha un botó Enviar pedido.</a:t>
            </a:r>
          </a:p>
          <a:p>
            <a:r>
              <a:rPr lang="es-ES" dirty="0" smtClean="0"/>
              <a:t>En </a:t>
            </a:r>
            <a:r>
              <a:rPr lang="es-ES" dirty="0" err="1" smtClean="0"/>
              <a:t>canvi</a:t>
            </a:r>
            <a:r>
              <a:rPr lang="es-ES" dirty="0" smtClean="0"/>
              <a:t> si </a:t>
            </a:r>
            <a:r>
              <a:rPr lang="es-ES" dirty="0" err="1" smtClean="0"/>
              <a:t>volem</a:t>
            </a:r>
            <a:r>
              <a:rPr lang="es-ES" dirty="0" smtClean="0"/>
              <a:t> </a:t>
            </a:r>
            <a:r>
              <a:rPr lang="es-ES" dirty="0" err="1" smtClean="0"/>
              <a:t>abans</a:t>
            </a:r>
            <a:r>
              <a:rPr lang="es-ES" dirty="0" smtClean="0"/>
              <a:t> de donar </a:t>
            </a:r>
            <a:r>
              <a:rPr lang="es-ES" dirty="0" err="1" smtClean="0"/>
              <a:t>l’ordre</a:t>
            </a:r>
            <a:r>
              <a:rPr lang="es-ES" dirty="0" smtClean="0"/>
              <a:t> de enviar comanda també es </a:t>
            </a:r>
            <a:r>
              <a:rPr lang="es-ES" dirty="0" err="1" smtClean="0"/>
              <a:t>pot</a:t>
            </a:r>
            <a:r>
              <a:rPr lang="es-ES" dirty="0" smtClean="0"/>
              <a:t> modificar la comanda o eliminar la línea que </a:t>
            </a:r>
            <a:r>
              <a:rPr lang="es-ES" dirty="0" err="1" smtClean="0"/>
              <a:t>modificaria</a:t>
            </a:r>
            <a:r>
              <a:rPr lang="es-ES" dirty="0" smtClean="0"/>
              <a:t> el stock de la botiga. 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772569"/>
            <a:ext cx="5334000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029258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Estem</a:t>
            </a:r>
            <a:r>
              <a:rPr lang="es-ES" dirty="0" smtClean="0"/>
              <a:t> </a:t>
            </a:r>
            <a:r>
              <a:rPr lang="es-ES" dirty="0" err="1" smtClean="0"/>
              <a:t>contents</a:t>
            </a:r>
            <a:r>
              <a:rPr lang="es-ES" dirty="0" smtClean="0"/>
              <a:t> </a:t>
            </a:r>
            <a:r>
              <a:rPr lang="es-ES" dirty="0" err="1" smtClean="0"/>
              <a:t>hem</a:t>
            </a:r>
            <a:r>
              <a:rPr lang="es-ES" dirty="0" smtClean="0"/>
              <a:t> </a:t>
            </a:r>
            <a:r>
              <a:rPr lang="es-ES" dirty="0" err="1" smtClean="0"/>
              <a:t>comprat</a:t>
            </a:r>
            <a:r>
              <a:rPr lang="es-ES" dirty="0" smtClean="0"/>
              <a:t> </a:t>
            </a:r>
            <a:r>
              <a:rPr lang="es-ES" dirty="0" err="1" smtClean="0"/>
              <a:t>paper</a:t>
            </a:r>
            <a:r>
              <a:rPr lang="es-ES" dirty="0" smtClean="0"/>
              <a:t> 5*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err="1" smtClean="0"/>
              <a:t>Contents</a:t>
            </a:r>
            <a:r>
              <a:rPr lang="es-ES" dirty="0" smtClean="0"/>
              <a:t> </a:t>
            </a:r>
            <a:r>
              <a:rPr lang="es-ES" dirty="0" err="1" smtClean="0"/>
              <a:t>enviem</a:t>
            </a:r>
            <a:r>
              <a:rPr lang="es-ES" dirty="0" smtClean="0"/>
              <a:t> la comanda i </a:t>
            </a:r>
            <a:r>
              <a:rPr lang="es-ES" dirty="0" err="1" smtClean="0"/>
              <a:t>surt</a:t>
            </a:r>
            <a:r>
              <a:rPr lang="es-ES" dirty="0" smtClean="0"/>
              <a:t> el </a:t>
            </a:r>
            <a:r>
              <a:rPr lang="es-ES" dirty="0" err="1" smtClean="0"/>
              <a:t>següent</a:t>
            </a:r>
            <a:r>
              <a:rPr lang="es-ES" dirty="0" smtClean="0"/>
              <a:t> </a:t>
            </a:r>
            <a:r>
              <a:rPr lang="es-ES" dirty="0" err="1" smtClean="0"/>
              <a:t>missatge</a:t>
            </a:r>
            <a:r>
              <a:rPr lang="es-ES" dirty="0" smtClean="0"/>
              <a:t> </a:t>
            </a:r>
            <a:r>
              <a:rPr lang="es-ES" dirty="0" err="1" smtClean="0"/>
              <a:t>amb</a:t>
            </a:r>
            <a:r>
              <a:rPr lang="es-ES" dirty="0" smtClean="0"/>
              <a:t> el </a:t>
            </a:r>
            <a:r>
              <a:rPr lang="es-ES" dirty="0" err="1" smtClean="0"/>
              <a:t>codi</a:t>
            </a:r>
            <a:r>
              <a:rPr lang="es-ES" dirty="0" smtClean="0"/>
              <a:t> de comanda i </a:t>
            </a:r>
            <a:r>
              <a:rPr lang="es-ES" dirty="0" err="1" smtClean="0"/>
              <a:t>dient</a:t>
            </a:r>
            <a:r>
              <a:rPr lang="es-ES" dirty="0" smtClean="0"/>
              <a:t>-nos que la comanda esta feta. </a:t>
            </a:r>
          </a:p>
          <a:p>
            <a:r>
              <a:rPr lang="es-ES" dirty="0" err="1" smtClean="0"/>
              <a:t>Aquesta</a:t>
            </a:r>
            <a:r>
              <a:rPr lang="es-ES" dirty="0" smtClean="0"/>
              <a:t> comanda </a:t>
            </a:r>
            <a:r>
              <a:rPr lang="es-ES" dirty="0" err="1" smtClean="0"/>
              <a:t>només</a:t>
            </a:r>
            <a:r>
              <a:rPr lang="es-ES" dirty="0" smtClean="0"/>
              <a:t> la podrá modificar el </a:t>
            </a:r>
            <a:r>
              <a:rPr lang="es-ES" dirty="0" err="1" smtClean="0"/>
              <a:t>superusuari</a:t>
            </a:r>
            <a:r>
              <a:rPr lang="es-ES" dirty="0" smtClean="0"/>
              <a:t> o </a:t>
            </a:r>
            <a:r>
              <a:rPr lang="es-ES" dirty="0" smtClean="0">
                <a:hlinkClick r:id="rId2"/>
              </a:rPr>
              <a:t>root@root.es</a:t>
            </a:r>
            <a:r>
              <a:rPr lang="es-ES" dirty="0" smtClean="0"/>
              <a:t>.</a:t>
            </a:r>
          </a:p>
          <a:p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7620000" y="3472656"/>
            <a:ext cx="2438400" cy="14668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982035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Posibilitat</a:t>
            </a:r>
            <a:r>
              <a:rPr lang="es-ES" dirty="0" smtClean="0"/>
              <a:t> de </a:t>
            </a:r>
            <a:r>
              <a:rPr lang="es-ES" dirty="0" err="1" smtClean="0"/>
              <a:t>ampliació</a:t>
            </a:r>
            <a:r>
              <a:rPr lang="es-ES" dirty="0" smtClean="0"/>
              <a:t> de la botiga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s-ES" dirty="0" smtClean="0"/>
              <a:t>De </a:t>
            </a:r>
            <a:r>
              <a:rPr lang="es-ES" dirty="0" err="1" smtClean="0"/>
              <a:t>moment</a:t>
            </a:r>
            <a:r>
              <a:rPr lang="es-ES" dirty="0" smtClean="0"/>
              <a:t> hi ha </a:t>
            </a:r>
            <a:r>
              <a:rPr lang="es-ES" dirty="0" err="1" smtClean="0"/>
              <a:t>preus</a:t>
            </a:r>
            <a:r>
              <a:rPr lang="es-ES" dirty="0" smtClean="0"/>
              <a:t> </a:t>
            </a:r>
            <a:r>
              <a:rPr lang="es-ES" dirty="0" err="1" smtClean="0"/>
              <a:t>fixos</a:t>
            </a:r>
            <a:r>
              <a:rPr lang="es-ES" dirty="0" smtClean="0"/>
              <a:t> a la web. </a:t>
            </a:r>
            <a:r>
              <a:rPr lang="es-ES" dirty="0" err="1" smtClean="0"/>
              <a:t>Estem</a:t>
            </a:r>
            <a:r>
              <a:rPr lang="es-ES" dirty="0" smtClean="0"/>
              <a:t> </a:t>
            </a:r>
            <a:r>
              <a:rPr lang="es-ES" dirty="0" err="1" smtClean="0"/>
              <a:t>treballant</a:t>
            </a:r>
            <a:r>
              <a:rPr lang="es-ES" dirty="0" smtClean="0"/>
              <a:t> en el tema.</a:t>
            </a:r>
          </a:p>
          <a:p>
            <a:r>
              <a:rPr lang="es-ES" dirty="0" err="1" smtClean="0"/>
              <a:t>S’està</a:t>
            </a:r>
            <a:r>
              <a:rPr lang="es-ES" dirty="0" smtClean="0"/>
              <a:t> </a:t>
            </a:r>
            <a:r>
              <a:rPr lang="es-ES" dirty="0" err="1" smtClean="0"/>
              <a:t>plantejant</a:t>
            </a:r>
            <a:r>
              <a:rPr lang="es-ES" dirty="0" smtClean="0"/>
              <a:t> un sistema de </a:t>
            </a:r>
            <a:r>
              <a:rPr lang="es-ES" dirty="0" err="1" smtClean="0"/>
              <a:t>login</a:t>
            </a:r>
            <a:r>
              <a:rPr lang="es-ES" dirty="0" smtClean="0"/>
              <a:t> </a:t>
            </a:r>
            <a:r>
              <a:rPr lang="es-ES" dirty="0" err="1" smtClean="0"/>
              <a:t>extern</a:t>
            </a:r>
            <a:r>
              <a:rPr lang="es-ES" dirty="0" smtClean="0"/>
              <a:t> que </a:t>
            </a:r>
            <a:r>
              <a:rPr lang="es-ES" dirty="0" err="1" smtClean="0"/>
              <a:t>vol</a:t>
            </a:r>
            <a:r>
              <a:rPr lang="es-ES" dirty="0" smtClean="0"/>
              <a:t> </a:t>
            </a:r>
            <a:r>
              <a:rPr lang="es-ES" dirty="0" err="1" smtClean="0"/>
              <a:t>dir</a:t>
            </a:r>
            <a:r>
              <a:rPr lang="es-ES" dirty="0" smtClean="0"/>
              <a:t> que </a:t>
            </a:r>
            <a:r>
              <a:rPr lang="es-ES" dirty="0" err="1" smtClean="0"/>
              <a:t>qualsevol</a:t>
            </a:r>
            <a:r>
              <a:rPr lang="es-ES" dirty="0" smtClean="0"/>
              <a:t> persona </a:t>
            </a:r>
            <a:r>
              <a:rPr lang="es-ES" dirty="0" err="1" smtClean="0"/>
              <a:t>d’internet</a:t>
            </a:r>
            <a:r>
              <a:rPr lang="es-ES" dirty="0" smtClean="0"/>
              <a:t> es </a:t>
            </a:r>
            <a:r>
              <a:rPr lang="es-ES" dirty="0" err="1" smtClean="0"/>
              <a:t>pogui</a:t>
            </a:r>
            <a:r>
              <a:rPr lang="es-ES" dirty="0" smtClean="0"/>
              <a:t> </a:t>
            </a:r>
            <a:r>
              <a:rPr lang="es-ES" dirty="0" err="1" smtClean="0"/>
              <a:t>loguejar</a:t>
            </a:r>
            <a:r>
              <a:rPr lang="es-ES" dirty="0" smtClean="0"/>
              <a:t> i comprar </a:t>
            </a:r>
            <a:r>
              <a:rPr lang="es-ES" dirty="0" err="1" smtClean="0"/>
              <a:t>sense</a:t>
            </a:r>
            <a:r>
              <a:rPr lang="es-ES" dirty="0" smtClean="0"/>
              <a:t> </a:t>
            </a:r>
            <a:r>
              <a:rPr lang="es-ES" dirty="0" err="1" smtClean="0"/>
              <a:t>haver</a:t>
            </a:r>
            <a:r>
              <a:rPr lang="es-ES" dirty="0" smtClean="0"/>
              <a:t> de ser el </a:t>
            </a:r>
            <a:r>
              <a:rPr lang="es-ES" dirty="0" err="1" smtClean="0"/>
              <a:t>superusuari</a:t>
            </a:r>
            <a:r>
              <a:rPr lang="es-ES" dirty="0" smtClean="0"/>
              <a:t> el que </a:t>
            </a:r>
            <a:r>
              <a:rPr lang="es-ES" dirty="0" err="1" smtClean="0"/>
              <a:t>rebi</a:t>
            </a:r>
            <a:r>
              <a:rPr lang="es-ES" dirty="0" smtClean="0"/>
              <a:t> les </a:t>
            </a:r>
            <a:r>
              <a:rPr lang="es-ES" dirty="0" err="1" smtClean="0"/>
              <a:t>dades</a:t>
            </a:r>
            <a:r>
              <a:rPr lang="es-ES" dirty="0" smtClean="0"/>
              <a:t> </a:t>
            </a:r>
            <a:r>
              <a:rPr lang="es-ES" dirty="0" err="1" smtClean="0"/>
              <a:t>dels</a:t>
            </a:r>
            <a:r>
              <a:rPr lang="es-ES" dirty="0" smtClean="0"/>
              <a:t> </a:t>
            </a:r>
            <a:r>
              <a:rPr lang="es-ES" dirty="0" err="1" smtClean="0"/>
              <a:t>clients</a:t>
            </a:r>
            <a:r>
              <a:rPr lang="es-ES" dirty="0"/>
              <a:t> </a:t>
            </a:r>
            <a:r>
              <a:rPr lang="es-ES" dirty="0" smtClean="0"/>
              <a:t>per </a:t>
            </a:r>
            <a:r>
              <a:rPr lang="es-ES" dirty="0" err="1" smtClean="0"/>
              <a:t>despres</a:t>
            </a:r>
            <a:r>
              <a:rPr lang="es-ES" dirty="0" smtClean="0"/>
              <a:t> </a:t>
            </a:r>
            <a:r>
              <a:rPr lang="es-ES" dirty="0" err="1" smtClean="0"/>
              <a:t>introduir</a:t>
            </a:r>
            <a:r>
              <a:rPr lang="es-ES" dirty="0" smtClean="0"/>
              <a:t>-les al sistema.</a:t>
            </a:r>
          </a:p>
          <a:p>
            <a:r>
              <a:rPr lang="es-ES" dirty="0" smtClean="0"/>
              <a:t>Es busquen </a:t>
            </a:r>
            <a:r>
              <a:rPr lang="es-ES" dirty="0" err="1" smtClean="0"/>
              <a:t>proveïdors</a:t>
            </a:r>
            <a:r>
              <a:rPr lang="es-ES" dirty="0" smtClean="0"/>
              <a:t> </a:t>
            </a:r>
            <a:r>
              <a:rPr lang="es-ES" dirty="0" err="1" smtClean="0"/>
              <a:t>més</a:t>
            </a:r>
            <a:r>
              <a:rPr lang="es-ES" dirty="0" smtClean="0"/>
              <a:t> </a:t>
            </a:r>
            <a:r>
              <a:rPr lang="es-ES" dirty="0" err="1" smtClean="0"/>
              <a:t>economics</a:t>
            </a:r>
            <a:r>
              <a:rPr lang="es-ES" dirty="0" smtClean="0"/>
              <a:t> per </a:t>
            </a:r>
            <a:r>
              <a:rPr lang="es-ES" dirty="0" err="1" smtClean="0"/>
              <a:t>millorar</a:t>
            </a:r>
            <a:r>
              <a:rPr lang="es-ES" dirty="0" smtClean="0"/>
              <a:t> el </a:t>
            </a:r>
            <a:r>
              <a:rPr lang="es-ES" dirty="0" err="1" smtClean="0"/>
              <a:t>nostre</a:t>
            </a:r>
            <a:r>
              <a:rPr lang="es-ES" dirty="0" smtClean="0"/>
              <a:t> </a:t>
            </a:r>
            <a:r>
              <a:rPr lang="es-ES" dirty="0" err="1" smtClean="0"/>
              <a:t>servei</a:t>
            </a:r>
            <a:r>
              <a:rPr lang="es-ES" dirty="0" smtClean="0"/>
              <a:t>.</a:t>
            </a:r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s-ES" dirty="0" smtClean="0"/>
              <a:t>El </a:t>
            </a:r>
            <a:r>
              <a:rPr lang="es-ES" dirty="0" err="1" smtClean="0"/>
              <a:t>funcionament</a:t>
            </a:r>
            <a:r>
              <a:rPr lang="es-ES" dirty="0" smtClean="0"/>
              <a:t> </a:t>
            </a:r>
            <a:r>
              <a:rPr lang="es-ES" dirty="0" err="1" smtClean="0"/>
              <a:t>dels</a:t>
            </a:r>
            <a:r>
              <a:rPr lang="es-ES" dirty="0" smtClean="0"/>
              <a:t> </a:t>
            </a:r>
            <a:r>
              <a:rPr lang="es-ES" dirty="0" err="1" smtClean="0"/>
              <a:t>botons</a:t>
            </a:r>
            <a:r>
              <a:rPr lang="es-ES" dirty="0" smtClean="0"/>
              <a:t> </a:t>
            </a:r>
            <a:r>
              <a:rPr lang="es-ES" dirty="0" err="1" smtClean="0"/>
              <a:t>login</a:t>
            </a:r>
            <a:r>
              <a:rPr lang="es-ES" dirty="0" smtClean="0"/>
              <a:t> </a:t>
            </a:r>
            <a:r>
              <a:rPr lang="es-ES" dirty="0" err="1" smtClean="0"/>
              <a:t>només</a:t>
            </a:r>
            <a:r>
              <a:rPr lang="es-ES" dirty="0" smtClean="0"/>
              <a:t> funciona </a:t>
            </a:r>
            <a:r>
              <a:rPr lang="es-ES" dirty="0" err="1" smtClean="0"/>
              <a:t>clickant</a:t>
            </a:r>
            <a:r>
              <a:rPr lang="es-ES" dirty="0" smtClean="0"/>
              <a:t> </a:t>
            </a:r>
            <a:r>
              <a:rPr lang="es-ES" dirty="0" err="1" smtClean="0"/>
              <a:t>amb</a:t>
            </a:r>
            <a:r>
              <a:rPr lang="es-ES" dirty="0" smtClean="0"/>
              <a:t> el </a:t>
            </a:r>
            <a:r>
              <a:rPr lang="es-ES" dirty="0" err="1" smtClean="0"/>
              <a:t>ratolí</a:t>
            </a:r>
            <a:r>
              <a:rPr lang="es-ES" dirty="0" smtClean="0"/>
              <a:t>. </a:t>
            </a:r>
            <a:r>
              <a:rPr lang="es-ES" dirty="0" err="1" smtClean="0"/>
              <a:t>Estem</a:t>
            </a:r>
            <a:r>
              <a:rPr lang="es-ES" dirty="0" smtClean="0"/>
              <a:t> </a:t>
            </a:r>
            <a:r>
              <a:rPr lang="es-ES" dirty="0" err="1" smtClean="0"/>
              <a:t>treballant</a:t>
            </a:r>
            <a:r>
              <a:rPr lang="es-ES" dirty="0" smtClean="0"/>
              <a:t> en el tema.</a:t>
            </a:r>
          </a:p>
          <a:p>
            <a:r>
              <a:rPr lang="es-ES" dirty="0" smtClean="0"/>
              <a:t>També faltaría un </a:t>
            </a:r>
            <a:r>
              <a:rPr lang="es-ES" dirty="0" err="1" smtClean="0"/>
              <a:t>formulari</a:t>
            </a:r>
            <a:r>
              <a:rPr lang="es-ES" dirty="0" smtClean="0"/>
              <a:t> de contacte </a:t>
            </a:r>
            <a:r>
              <a:rPr lang="es-ES" dirty="0" err="1" smtClean="0"/>
              <a:t>disculpin</a:t>
            </a:r>
            <a:r>
              <a:rPr lang="es-ES" dirty="0" smtClean="0"/>
              <a:t> les </a:t>
            </a:r>
            <a:r>
              <a:rPr lang="es-ES" dirty="0" err="1" smtClean="0"/>
              <a:t>molesties</a:t>
            </a:r>
            <a:r>
              <a:rPr lang="es-ES" dirty="0" smtClean="0"/>
              <a:t>.</a:t>
            </a:r>
          </a:p>
          <a:p>
            <a:r>
              <a:rPr lang="es-ES" dirty="0" smtClean="0"/>
              <a:t>O </a:t>
            </a:r>
            <a:r>
              <a:rPr lang="es-ES" dirty="0" err="1" smtClean="0"/>
              <a:t>conexio</a:t>
            </a:r>
            <a:r>
              <a:rPr lang="es-ES" dirty="0" smtClean="0"/>
              <a:t> </a:t>
            </a:r>
            <a:r>
              <a:rPr lang="es-ES" dirty="0" err="1" smtClean="0"/>
              <a:t>amb</a:t>
            </a:r>
            <a:r>
              <a:rPr lang="es-ES" dirty="0" smtClean="0"/>
              <a:t> </a:t>
            </a:r>
            <a:r>
              <a:rPr lang="es-ES" dirty="0" err="1" smtClean="0"/>
              <a:t>xarxes</a:t>
            </a:r>
            <a:r>
              <a:rPr lang="es-ES" dirty="0" smtClean="0"/>
              <a:t> </a:t>
            </a:r>
            <a:r>
              <a:rPr lang="es-ES" dirty="0" err="1" smtClean="0"/>
              <a:t>socials</a:t>
            </a:r>
            <a:r>
              <a:rPr lang="es-ES" dirty="0" smtClean="0"/>
              <a:t> </a:t>
            </a:r>
            <a:r>
              <a:rPr lang="es-ES" dirty="0" err="1" smtClean="0"/>
              <a:t>com</a:t>
            </a:r>
            <a:r>
              <a:rPr lang="es-ES" dirty="0" smtClean="0"/>
              <a:t> Facebook </a:t>
            </a:r>
            <a:r>
              <a:rPr lang="es-ES" dirty="0" err="1" smtClean="0"/>
              <a:t>amb</a:t>
            </a:r>
            <a:r>
              <a:rPr lang="es-ES" dirty="0" smtClean="0"/>
              <a:t> </a:t>
            </a:r>
            <a:r>
              <a:rPr lang="es-ES" dirty="0" err="1" smtClean="0"/>
              <a:t>simbols</a:t>
            </a:r>
            <a:r>
              <a:rPr lang="es-ES" dirty="0" smtClean="0"/>
              <a:t> </a:t>
            </a:r>
            <a:r>
              <a:rPr lang="es-ES" dirty="0" err="1" smtClean="0"/>
              <a:t>com</a:t>
            </a:r>
            <a:r>
              <a:rPr lang="es-ES" dirty="0" smtClean="0"/>
              <a:t> </a:t>
            </a:r>
            <a:r>
              <a:rPr lang="es-ES" dirty="0" err="1" smtClean="0"/>
              <a:t>M’agrada</a:t>
            </a:r>
            <a:r>
              <a:rPr lang="es-ES" dirty="0" smtClean="0"/>
              <a:t>.</a:t>
            </a:r>
          </a:p>
          <a:p>
            <a:r>
              <a:rPr lang="es-ES" dirty="0" err="1"/>
              <a:t>Sabem</a:t>
            </a:r>
            <a:r>
              <a:rPr lang="es-ES" dirty="0"/>
              <a:t> que ha </a:t>
            </a:r>
            <a:r>
              <a:rPr lang="es-ES" dirty="0" err="1"/>
              <a:t>estat</a:t>
            </a:r>
            <a:r>
              <a:rPr lang="es-ES" dirty="0"/>
              <a:t> un </a:t>
            </a:r>
            <a:r>
              <a:rPr lang="es-ES" dirty="0" err="1"/>
              <a:t>llarg</a:t>
            </a:r>
            <a:r>
              <a:rPr lang="es-ES" dirty="0"/>
              <a:t> </a:t>
            </a:r>
            <a:r>
              <a:rPr lang="es-ES" dirty="0" err="1"/>
              <a:t>periode</a:t>
            </a:r>
            <a:r>
              <a:rPr lang="es-ES" dirty="0"/>
              <a:t> de </a:t>
            </a:r>
            <a:r>
              <a:rPr lang="es-ES" dirty="0" err="1"/>
              <a:t>temps</a:t>
            </a:r>
            <a:r>
              <a:rPr lang="es-ES" dirty="0"/>
              <a:t> i </a:t>
            </a:r>
            <a:r>
              <a:rPr lang="es-ES" dirty="0" err="1"/>
              <a:t>molt</a:t>
            </a:r>
            <a:r>
              <a:rPr lang="es-ES" dirty="0"/>
              <a:t> de </a:t>
            </a:r>
            <a:r>
              <a:rPr lang="es-ES" dirty="0" err="1"/>
              <a:t>treball</a:t>
            </a:r>
            <a:r>
              <a:rPr lang="es-ES" dirty="0"/>
              <a:t> per </a:t>
            </a:r>
            <a:r>
              <a:rPr lang="es-ES" dirty="0" err="1"/>
              <a:t>això</a:t>
            </a:r>
            <a:r>
              <a:rPr lang="es-ES" dirty="0"/>
              <a:t> </a:t>
            </a:r>
            <a:r>
              <a:rPr lang="es-ES" dirty="0" err="1"/>
              <a:t>els</a:t>
            </a:r>
            <a:r>
              <a:rPr lang="es-ES" dirty="0"/>
              <a:t> hi </a:t>
            </a:r>
            <a:r>
              <a:rPr lang="es-ES" dirty="0" err="1"/>
              <a:t>volem</a:t>
            </a:r>
            <a:r>
              <a:rPr lang="es-ES" dirty="0"/>
              <a:t> </a:t>
            </a:r>
            <a:r>
              <a:rPr lang="es-ES" dirty="0" err="1"/>
              <a:t>agraïr</a:t>
            </a:r>
            <a:r>
              <a:rPr lang="es-ES" dirty="0"/>
              <a:t> la </a:t>
            </a:r>
            <a:r>
              <a:rPr lang="es-ES" dirty="0" err="1"/>
              <a:t>seva</a:t>
            </a:r>
            <a:r>
              <a:rPr lang="es-ES" dirty="0"/>
              <a:t> paciencia i </a:t>
            </a:r>
            <a:r>
              <a:rPr lang="es-ES" dirty="0" err="1"/>
              <a:t>atenció</a:t>
            </a:r>
            <a:r>
              <a:rPr lang="es-ES" dirty="0"/>
              <a:t>.</a:t>
            </a:r>
          </a:p>
          <a:p>
            <a:pPr marL="0" indent="0">
              <a:buNone/>
            </a:pP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2311467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s-ES" dirty="0" err="1" smtClean="0"/>
              <a:t>Moltes</a:t>
            </a:r>
            <a:r>
              <a:rPr lang="es-ES" dirty="0" smtClean="0"/>
              <a:t> </a:t>
            </a:r>
            <a:r>
              <a:rPr lang="es-ES" dirty="0" err="1" smtClean="0"/>
              <a:t>gracies</a:t>
            </a:r>
            <a:endParaRPr lang="es-ES" dirty="0"/>
          </a:p>
        </p:txBody>
      </p:sp>
      <p:pic>
        <p:nvPicPr>
          <p:cNvPr id="8" name="Marcador de posición de imagen 7"/>
          <p:cNvPicPr>
            <a:picLocks noGrp="1" noChangeAspect="1"/>
          </p:cNvPicPr>
          <p:nvPr>
            <p:ph type="pic" idx="1"/>
          </p:nvPr>
        </p:nvPicPr>
        <p:blipFill>
          <a:blip r:embed="rId2"/>
          <a:srcRect t="21332" b="21332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7" name="Marcador de texto 6"/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s-ES" dirty="0" smtClean="0"/>
              <a:t>Carlos </a:t>
            </a:r>
            <a:r>
              <a:rPr lang="es-ES" dirty="0" err="1" smtClean="0"/>
              <a:t>Llobet</a:t>
            </a:r>
            <a:r>
              <a:rPr lang="es-ES" dirty="0" smtClean="0"/>
              <a:t> </a:t>
            </a:r>
            <a:r>
              <a:rPr lang="es-ES" dirty="0" err="1" smtClean="0"/>
              <a:t>Fernandez</a:t>
            </a:r>
            <a:endParaRPr lang="es-ES" dirty="0"/>
          </a:p>
        </p:txBody>
      </p:sp>
    </p:spTree>
    <p:extLst>
      <p:ext uri="{BB962C8B-B14F-4D97-AF65-F5344CB8AC3E}">
        <p14:creationId xmlns:p14="http://schemas.microsoft.com/office/powerpoint/2010/main" val="33864158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Pantalla </a:t>
            </a:r>
            <a:r>
              <a:rPr lang="es-ES" dirty="0" err="1" smtClean="0"/>
              <a:t>d’inici</a:t>
            </a:r>
            <a:endParaRPr lang="es-ES" dirty="0"/>
          </a:p>
        </p:txBody>
      </p:sp>
      <p:pic>
        <p:nvPicPr>
          <p:cNvPr id="4" name="Marcador de contenido 3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352453" y="2193925"/>
            <a:ext cx="7487093" cy="40243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8085503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Pantalla de </a:t>
            </a:r>
            <a:r>
              <a:rPr lang="es-ES" dirty="0" err="1" smtClean="0"/>
              <a:t>login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Per </a:t>
            </a:r>
            <a:r>
              <a:rPr lang="es-ES" dirty="0" err="1" smtClean="0"/>
              <a:t>fer</a:t>
            </a:r>
            <a:r>
              <a:rPr lang="es-ES" dirty="0" smtClean="0"/>
              <a:t> compres o alguna </a:t>
            </a:r>
            <a:r>
              <a:rPr lang="es-ES" dirty="0" err="1" smtClean="0"/>
              <a:t>gestió</a:t>
            </a:r>
            <a:r>
              <a:rPr lang="es-ES" dirty="0" smtClean="0"/>
              <a:t> </a:t>
            </a:r>
            <a:r>
              <a:rPr lang="es-ES" dirty="0" err="1" smtClean="0"/>
              <a:t>t’has</a:t>
            </a:r>
            <a:r>
              <a:rPr lang="es-ES" dirty="0" smtClean="0"/>
              <a:t> de </a:t>
            </a:r>
            <a:r>
              <a:rPr lang="es-ES" dirty="0" err="1" smtClean="0"/>
              <a:t>loguejar</a:t>
            </a:r>
            <a:r>
              <a:rPr lang="es-ES" dirty="0" smtClean="0"/>
              <a:t>. Hi ha un administrador de la </a:t>
            </a:r>
            <a:r>
              <a:rPr lang="es-ES" dirty="0" err="1" smtClean="0"/>
              <a:t>tenda</a:t>
            </a:r>
            <a:r>
              <a:rPr lang="es-ES" dirty="0" smtClean="0"/>
              <a:t> </a:t>
            </a:r>
            <a:r>
              <a:rPr lang="es-ES" dirty="0" err="1" smtClean="0"/>
              <a:t>amb</a:t>
            </a:r>
            <a:r>
              <a:rPr lang="es-ES" dirty="0" smtClean="0"/>
              <a:t> </a:t>
            </a:r>
            <a:r>
              <a:rPr lang="es-ES" dirty="0" err="1" smtClean="0"/>
              <a:t>usuari</a:t>
            </a:r>
            <a:r>
              <a:rPr lang="es-ES" dirty="0" smtClean="0"/>
              <a:t>: </a:t>
            </a:r>
            <a:r>
              <a:rPr lang="es-ES" dirty="0" smtClean="0">
                <a:hlinkClick r:id="rId2"/>
              </a:rPr>
              <a:t>root@root.es</a:t>
            </a:r>
            <a:r>
              <a:rPr lang="es-ES" dirty="0" smtClean="0"/>
              <a:t> i </a:t>
            </a:r>
            <a:r>
              <a:rPr lang="es-ES" dirty="0" err="1" smtClean="0"/>
              <a:t>login</a:t>
            </a:r>
            <a:r>
              <a:rPr lang="es-ES" dirty="0" smtClean="0"/>
              <a:t>: 12345</a:t>
            </a:r>
          </a:p>
          <a:p>
            <a:r>
              <a:rPr lang="es-ES" dirty="0" smtClean="0"/>
              <a:t>La resta </a:t>
            </a:r>
            <a:r>
              <a:rPr lang="es-ES" dirty="0" err="1" smtClean="0"/>
              <a:t>d’usuaris</a:t>
            </a:r>
            <a:r>
              <a:rPr lang="es-ES" dirty="0" smtClean="0"/>
              <a:t> </a:t>
            </a:r>
            <a:r>
              <a:rPr lang="es-ES" dirty="0" err="1" smtClean="0"/>
              <a:t>tenen</a:t>
            </a:r>
            <a:r>
              <a:rPr lang="es-ES" dirty="0" smtClean="0"/>
              <a:t> un </a:t>
            </a:r>
            <a:r>
              <a:rPr lang="es-ES" dirty="0" err="1" smtClean="0"/>
              <a:t>correu</a:t>
            </a:r>
            <a:r>
              <a:rPr lang="es-ES" dirty="0" smtClean="0"/>
              <a:t> </a:t>
            </a:r>
            <a:r>
              <a:rPr lang="es-ES" dirty="0" err="1" smtClean="0"/>
              <a:t>electronic</a:t>
            </a:r>
            <a:r>
              <a:rPr lang="es-ES" dirty="0" smtClean="0"/>
              <a:t> i login:12345 </a:t>
            </a:r>
          </a:p>
          <a:p>
            <a:r>
              <a:rPr lang="es-ES" dirty="0" err="1" smtClean="0"/>
              <a:t>L’unic</a:t>
            </a:r>
            <a:r>
              <a:rPr lang="es-ES" dirty="0" smtClean="0"/>
              <a:t> que </a:t>
            </a:r>
            <a:r>
              <a:rPr lang="es-ES" dirty="0" err="1" smtClean="0"/>
              <a:t>pot</a:t>
            </a:r>
            <a:r>
              <a:rPr lang="es-ES" dirty="0" smtClean="0"/>
              <a:t> donar </a:t>
            </a:r>
            <a:r>
              <a:rPr lang="es-ES" dirty="0" err="1" smtClean="0"/>
              <a:t>d’alta</a:t>
            </a:r>
            <a:r>
              <a:rPr lang="es-ES" dirty="0" smtClean="0"/>
              <a:t> </a:t>
            </a:r>
            <a:r>
              <a:rPr lang="es-ES" dirty="0" err="1" smtClean="0"/>
              <a:t>usuaris</a:t>
            </a:r>
            <a:r>
              <a:rPr lang="es-ES" dirty="0" smtClean="0"/>
              <a:t> es </a:t>
            </a:r>
            <a:r>
              <a:rPr lang="es-ES" dirty="0" err="1" smtClean="0"/>
              <a:t>l’administrador</a:t>
            </a:r>
            <a:r>
              <a:rPr lang="es-ES" dirty="0" smtClean="0"/>
              <a:t> </a:t>
            </a:r>
            <a:r>
              <a:rPr lang="es-ES" dirty="0" err="1" smtClean="0"/>
              <a:t>mitjançant</a:t>
            </a:r>
            <a:r>
              <a:rPr lang="es-ES" dirty="0" smtClean="0"/>
              <a:t> una pantalla de </a:t>
            </a:r>
            <a:r>
              <a:rPr lang="es-ES" dirty="0" err="1" smtClean="0"/>
              <a:t>gestio</a:t>
            </a:r>
            <a:r>
              <a:rPr lang="es-ES" dirty="0" smtClean="0"/>
              <a:t> </a:t>
            </a:r>
            <a:r>
              <a:rPr lang="es-ES" dirty="0" err="1" smtClean="0"/>
              <a:t>d’usuaris</a:t>
            </a:r>
            <a:r>
              <a:rPr lang="es-ES" dirty="0" smtClean="0"/>
              <a:t>.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019800" y="2194559"/>
            <a:ext cx="5969700" cy="320871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45385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Funcionament</a:t>
            </a:r>
            <a:r>
              <a:rPr lang="es-ES" dirty="0" smtClean="0"/>
              <a:t> del buscar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s-ES" dirty="0" smtClean="0"/>
              <a:t>Per que </a:t>
            </a:r>
            <a:r>
              <a:rPr lang="es-ES" dirty="0" err="1" smtClean="0"/>
              <a:t>funcioni</a:t>
            </a:r>
            <a:r>
              <a:rPr lang="es-ES" dirty="0" smtClean="0"/>
              <a:t> el buscar a la web hi ha de </a:t>
            </a:r>
            <a:r>
              <a:rPr lang="es-ES" dirty="0" err="1" smtClean="0"/>
              <a:t>veures</a:t>
            </a:r>
            <a:r>
              <a:rPr lang="es-ES" dirty="0" smtClean="0"/>
              <a:t> a la pantalla alguna </a:t>
            </a:r>
            <a:r>
              <a:rPr lang="es-ES" dirty="0" err="1" smtClean="0"/>
              <a:t>grid</a:t>
            </a:r>
            <a:r>
              <a:rPr lang="es-ES" dirty="0" smtClean="0"/>
              <a:t> de </a:t>
            </a:r>
            <a:r>
              <a:rPr lang="es-ES" dirty="0" err="1" smtClean="0"/>
              <a:t>dades</a:t>
            </a:r>
            <a:r>
              <a:rPr lang="es-ES" dirty="0" smtClean="0"/>
              <a:t>, per </a:t>
            </a:r>
            <a:r>
              <a:rPr lang="es-ES" dirty="0" err="1" smtClean="0"/>
              <a:t>això</a:t>
            </a:r>
            <a:r>
              <a:rPr lang="es-ES" dirty="0" smtClean="0"/>
              <a:t>, </a:t>
            </a:r>
            <a:r>
              <a:rPr lang="es-ES" dirty="0" err="1" smtClean="0"/>
              <a:t>hem</a:t>
            </a:r>
            <a:r>
              <a:rPr lang="es-ES" dirty="0" smtClean="0"/>
              <a:t> de seleccionar una categoría o una subcategoría de </a:t>
            </a:r>
            <a:r>
              <a:rPr lang="es-ES" dirty="0" err="1" smtClean="0"/>
              <a:t>dintre</a:t>
            </a:r>
            <a:r>
              <a:rPr lang="es-ES" dirty="0" smtClean="0"/>
              <a:t> de </a:t>
            </a:r>
            <a:r>
              <a:rPr lang="es-ES" dirty="0" err="1" smtClean="0"/>
              <a:t>subcategories</a:t>
            </a:r>
            <a:r>
              <a:rPr lang="es-ES" dirty="0" smtClean="0"/>
              <a:t> a </a:t>
            </a:r>
            <a:r>
              <a:rPr lang="es-ES" dirty="0" err="1" smtClean="0"/>
              <a:t>l’arbre</a:t>
            </a:r>
            <a:r>
              <a:rPr lang="es-ES" dirty="0" smtClean="0"/>
              <a:t> de </a:t>
            </a:r>
            <a:r>
              <a:rPr lang="es-ES" dirty="0" err="1" smtClean="0"/>
              <a:t>categories</a:t>
            </a:r>
            <a:r>
              <a:rPr lang="es-ES" dirty="0" smtClean="0"/>
              <a:t>.</a:t>
            </a:r>
          </a:p>
          <a:p>
            <a:r>
              <a:rPr lang="es-ES" dirty="0" smtClean="0"/>
              <a:t>Un </a:t>
            </a:r>
            <a:r>
              <a:rPr lang="es-ES" dirty="0" err="1" smtClean="0"/>
              <a:t>exemple</a:t>
            </a:r>
            <a:r>
              <a:rPr lang="es-ES" dirty="0" smtClean="0"/>
              <a:t> de </a:t>
            </a:r>
            <a:r>
              <a:rPr lang="es-ES" dirty="0" err="1" smtClean="0"/>
              <a:t>grid</a:t>
            </a:r>
            <a:r>
              <a:rPr lang="es-ES" dirty="0" smtClean="0"/>
              <a:t> es una plana </a:t>
            </a:r>
            <a:r>
              <a:rPr lang="es-ES" dirty="0" err="1" smtClean="0"/>
              <a:t>com</a:t>
            </a:r>
            <a:r>
              <a:rPr lang="es-ES" dirty="0" smtClean="0"/>
              <a:t> </a:t>
            </a:r>
            <a:r>
              <a:rPr lang="es-ES" dirty="0" err="1" smtClean="0"/>
              <a:t>aquesta</a:t>
            </a:r>
            <a:r>
              <a:rPr lang="es-ES" dirty="0" smtClean="0"/>
              <a:t>.</a:t>
            </a:r>
          </a:p>
          <a:p>
            <a:r>
              <a:rPr lang="es-ES" dirty="0" smtClean="0"/>
              <a:t>A la </a:t>
            </a:r>
            <a:r>
              <a:rPr lang="es-ES" dirty="0" err="1" smtClean="0"/>
              <a:t>següent</a:t>
            </a:r>
            <a:r>
              <a:rPr lang="es-ES" dirty="0" smtClean="0"/>
              <a:t> diapositiva </a:t>
            </a:r>
            <a:r>
              <a:rPr lang="es-ES" dirty="0" err="1" smtClean="0"/>
              <a:t>veurem</a:t>
            </a:r>
            <a:r>
              <a:rPr lang="es-ES" dirty="0" smtClean="0"/>
              <a:t> el </a:t>
            </a:r>
            <a:r>
              <a:rPr lang="es-ES" dirty="0" err="1" smtClean="0"/>
              <a:t>resultat</a:t>
            </a:r>
            <a:r>
              <a:rPr lang="es-ES" dirty="0" smtClean="0"/>
              <a:t> de una búsqueda per </a:t>
            </a:r>
            <a:r>
              <a:rPr lang="es-ES" dirty="0" err="1" smtClean="0"/>
              <a:t>exemple</a:t>
            </a:r>
            <a:r>
              <a:rPr lang="es-ES" dirty="0"/>
              <a:t> </a:t>
            </a:r>
            <a:r>
              <a:rPr lang="es-ES" dirty="0" smtClean="0"/>
              <a:t>de </a:t>
            </a:r>
            <a:r>
              <a:rPr lang="es-ES" dirty="0" err="1" smtClean="0"/>
              <a:t>l’article</a:t>
            </a:r>
            <a:r>
              <a:rPr lang="es-ES" dirty="0" smtClean="0"/>
              <a:t> </a:t>
            </a:r>
            <a:r>
              <a:rPr lang="es-ES" dirty="0" err="1" smtClean="0"/>
              <a:t>amb</a:t>
            </a:r>
            <a:r>
              <a:rPr lang="es-ES" dirty="0" smtClean="0"/>
              <a:t> </a:t>
            </a:r>
            <a:r>
              <a:rPr lang="es-ES" dirty="0" err="1" smtClean="0"/>
              <a:t>codi</a:t>
            </a:r>
            <a:r>
              <a:rPr lang="es-ES" dirty="0" smtClean="0"/>
              <a:t> 413230 que es </a:t>
            </a:r>
            <a:r>
              <a:rPr lang="es-ES" dirty="0" err="1" smtClean="0"/>
              <a:t>paper</a:t>
            </a:r>
            <a:r>
              <a:rPr lang="es-ES" dirty="0" smtClean="0"/>
              <a:t> 5* o </a:t>
            </a:r>
            <a:r>
              <a:rPr lang="es-ES" dirty="0" err="1" smtClean="0"/>
              <a:t>podem</a:t>
            </a:r>
            <a:r>
              <a:rPr lang="es-ES" dirty="0" smtClean="0"/>
              <a:t> buscar per </a:t>
            </a:r>
            <a:r>
              <a:rPr lang="es-ES" dirty="0" err="1" smtClean="0"/>
              <a:t>paraula</a:t>
            </a:r>
            <a:r>
              <a:rPr lang="es-ES" dirty="0" smtClean="0"/>
              <a:t> ‘papel’.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199" y="2194559"/>
            <a:ext cx="5776381" cy="31048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781899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Resultat</a:t>
            </a:r>
            <a:r>
              <a:rPr lang="es-ES" dirty="0" smtClean="0"/>
              <a:t> de la </a:t>
            </a:r>
            <a:r>
              <a:rPr lang="es-ES" dirty="0" err="1" smtClean="0"/>
              <a:t>busqueda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Buscar per </a:t>
            </a:r>
            <a:r>
              <a:rPr lang="es-ES" dirty="0" err="1" smtClean="0"/>
              <a:t>codi</a:t>
            </a:r>
            <a:r>
              <a:rPr lang="es-ES" dirty="0" smtClean="0"/>
              <a:t>: 413230</a:t>
            </a:r>
          </a:p>
          <a:p>
            <a:endParaRPr lang="es-ES" dirty="0" smtClean="0"/>
          </a:p>
          <a:p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 smtClean="0"/>
              <a:t>Buscar per ‘papel’: </a:t>
            </a:r>
            <a:r>
              <a:rPr lang="es-ES" dirty="0" err="1" smtClean="0"/>
              <a:t>Surt</a:t>
            </a:r>
            <a:r>
              <a:rPr lang="es-ES" dirty="0" smtClean="0"/>
              <a:t> </a:t>
            </a:r>
            <a:r>
              <a:rPr lang="es-ES" dirty="0" err="1" smtClean="0"/>
              <a:t>tots</a:t>
            </a:r>
            <a:r>
              <a:rPr lang="es-ES" dirty="0" smtClean="0"/>
              <a:t> </a:t>
            </a:r>
            <a:r>
              <a:rPr lang="es-ES" dirty="0" err="1" smtClean="0"/>
              <a:t>els</a:t>
            </a:r>
            <a:r>
              <a:rPr lang="es-ES" dirty="0" smtClean="0"/>
              <a:t> </a:t>
            </a:r>
            <a:r>
              <a:rPr lang="es-ES" dirty="0" err="1" smtClean="0"/>
              <a:t>papers</a:t>
            </a:r>
            <a:r>
              <a:rPr lang="es-ES" dirty="0" smtClean="0"/>
              <a:t>.</a:t>
            </a:r>
          </a:p>
          <a:p>
            <a:endParaRPr lang="es-ES" dirty="0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1113" y="3003173"/>
            <a:ext cx="5558687" cy="3069709"/>
          </a:xfrm>
          <a:prstGeom prst="rect">
            <a:avLst/>
          </a:prstGeom>
        </p:spPr>
      </p:pic>
      <p:pic>
        <p:nvPicPr>
          <p:cNvPr id="8" name="Imagen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72200" y="3003173"/>
            <a:ext cx="5661837" cy="3043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70126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Login</a:t>
            </a:r>
            <a:r>
              <a:rPr lang="es-ES" dirty="0" smtClean="0"/>
              <a:t> </a:t>
            </a:r>
            <a:r>
              <a:rPr lang="es-ES" dirty="0" err="1" smtClean="0"/>
              <a:t>com</a:t>
            </a:r>
            <a:r>
              <a:rPr lang="es-ES" dirty="0" smtClean="0"/>
              <a:t> a root@root.es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Si </a:t>
            </a:r>
            <a:r>
              <a:rPr lang="es-ES" dirty="0" err="1" smtClean="0"/>
              <a:t>possem</a:t>
            </a:r>
            <a:r>
              <a:rPr lang="es-ES" dirty="0" smtClean="0"/>
              <a:t> les </a:t>
            </a:r>
            <a:r>
              <a:rPr lang="es-ES" dirty="0" err="1" smtClean="0"/>
              <a:t>dades</a:t>
            </a:r>
            <a:r>
              <a:rPr lang="es-ES" dirty="0" smtClean="0"/>
              <a:t> </a:t>
            </a:r>
            <a:r>
              <a:rPr lang="es-ES" dirty="0" err="1" smtClean="0"/>
              <a:t>correctes</a:t>
            </a:r>
            <a:r>
              <a:rPr lang="es-ES" dirty="0" smtClean="0"/>
              <a:t> </a:t>
            </a:r>
            <a:r>
              <a:rPr lang="es-ES" dirty="0" err="1" smtClean="0"/>
              <a:t>surt</a:t>
            </a:r>
            <a:r>
              <a:rPr lang="es-ES" dirty="0" smtClean="0"/>
              <a:t> un </a:t>
            </a:r>
            <a:r>
              <a:rPr lang="es-ES" dirty="0" err="1" smtClean="0"/>
              <a:t>misatge</a:t>
            </a:r>
            <a:r>
              <a:rPr lang="es-ES" dirty="0" smtClean="0"/>
              <a:t>:</a:t>
            </a:r>
          </a:p>
          <a:p>
            <a:endParaRPr lang="es-ES" dirty="0"/>
          </a:p>
        </p:txBody>
      </p:sp>
      <p:sp>
        <p:nvSpPr>
          <p:cNvPr id="4" name="Marcador de contenido 3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s-ES" dirty="0" smtClean="0"/>
              <a:t>Si </a:t>
            </a:r>
            <a:r>
              <a:rPr lang="es-ES" dirty="0" err="1" smtClean="0"/>
              <a:t>ens</a:t>
            </a:r>
            <a:r>
              <a:rPr lang="es-ES" dirty="0" smtClean="0"/>
              <a:t> </a:t>
            </a:r>
            <a:r>
              <a:rPr lang="es-ES" dirty="0" err="1" smtClean="0"/>
              <a:t>equivoquem</a:t>
            </a:r>
            <a:r>
              <a:rPr lang="es-ES" dirty="0" smtClean="0"/>
              <a:t> </a:t>
            </a:r>
            <a:r>
              <a:rPr lang="es-ES" dirty="0" err="1" smtClean="0"/>
              <a:t>surt</a:t>
            </a:r>
            <a:r>
              <a:rPr lang="es-ES" dirty="0" smtClean="0"/>
              <a:t> </a:t>
            </a:r>
            <a:r>
              <a:rPr lang="es-ES" dirty="0" err="1" smtClean="0"/>
              <a:t>missatge</a:t>
            </a:r>
            <a:r>
              <a:rPr lang="es-ES" dirty="0" smtClean="0"/>
              <a:t> </a:t>
            </a:r>
            <a:r>
              <a:rPr lang="es-ES" dirty="0" err="1" smtClean="0"/>
              <a:t>d’error</a:t>
            </a:r>
            <a:r>
              <a:rPr lang="es-ES" dirty="0" smtClean="0"/>
              <a:t>:</a:t>
            </a:r>
          </a:p>
          <a:p>
            <a:endParaRPr lang="es-ES" dirty="0"/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502910" y="3473196"/>
            <a:ext cx="1533525" cy="1466850"/>
          </a:xfrm>
          <a:prstGeom prst="rect">
            <a:avLst/>
          </a:prstGeom>
        </p:spPr>
      </p:pic>
      <p:pic>
        <p:nvPicPr>
          <p:cNvPr id="7" name="Imagen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853362" y="3473196"/>
            <a:ext cx="1971675" cy="1628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9142737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Login</a:t>
            </a:r>
            <a:r>
              <a:rPr lang="es-ES" dirty="0" smtClean="0"/>
              <a:t> </a:t>
            </a:r>
            <a:r>
              <a:rPr lang="es-ES" dirty="0" err="1" smtClean="0"/>
              <a:t>com</a:t>
            </a:r>
            <a:r>
              <a:rPr lang="es-ES" dirty="0" smtClean="0"/>
              <a:t> a </a:t>
            </a:r>
            <a:r>
              <a:rPr lang="es-ES" dirty="0" err="1" smtClean="0"/>
              <a:t>root</a:t>
            </a:r>
            <a:r>
              <a:rPr lang="es-ES" dirty="0" smtClean="0"/>
              <a:t> </a:t>
            </a:r>
            <a:r>
              <a:rPr lang="es-ES" dirty="0" err="1" smtClean="0"/>
              <a:t>part</a:t>
            </a:r>
            <a:r>
              <a:rPr lang="es-ES" dirty="0" smtClean="0"/>
              <a:t> 2: </a:t>
            </a:r>
            <a:r>
              <a:rPr lang="es-ES" dirty="0" err="1" smtClean="0"/>
              <a:t>administracio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s-ES" dirty="0" err="1" smtClean="0"/>
              <a:t>Estem</a:t>
            </a:r>
            <a:r>
              <a:rPr lang="es-ES" dirty="0" smtClean="0"/>
              <a:t> </a:t>
            </a:r>
            <a:r>
              <a:rPr lang="es-ES" dirty="0" err="1" smtClean="0"/>
              <a:t>dintre</a:t>
            </a:r>
            <a:r>
              <a:rPr lang="es-ES" dirty="0" smtClean="0"/>
              <a:t>, </a:t>
            </a:r>
            <a:r>
              <a:rPr lang="es-ES" dirty="0" err="1" smtClean="0"/>
              <a:t>veiem</a:t>
            </a:r>
            <a:r>
              <a:rPr lang="es-ES" dirty="0" smtClean="0"/>
              <a:t> una combo desplegable i un botó de </a:t>
            </a:r>
            <a:r>
              <a:rPr lang="es-ES" dirty="0" err="1" smtClean="0"/>
              <a:t>manteniment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Seleccionem</a:t>
            </a:r>
            <a:r>
              <a:rPr lang="es-ES" dirty="0" smtClean="0"/>
              <a:t> la taula de la </a:t>
            </a:r>
            <a:r>
              <a:rPr lang="es-ES" dirty="0" err="1" smtClean="0"/>
              <a:t>bbdd</a:t>
            </a:r>
            <a:r>
              <a:rPr lang="es-ES" dirty="0" smtClean="0"/>
              <a:t> que </a:t>
            </a:r>
            <a:r>
              <a:rPr lang="es-ES" dirty="0" err="1" smtClean="0"/>
              <a:t>volem</a:t>
            </a:r>
            <a:r>
              <a:rPr lang="es-ES" dirty="0" smtClean="0"/>
              <a:t> </a:t>
            </a:r>
            <a:r>
              <a:rPr lang="es-ES" dirty="0" err="1" smtClean="0"/>
              <a:t>fer</a:t>
            </a:r>
            <a:r>
              <a:rPr lang="es-ES" dirty="0" smtClean="0"/>
              <a:t> el </a:t>
            </a:r>
            <a:r>
              <a:rPr lang="es-ES" dirty="0" err="1" smtClean="0"/>
              <a:t>manteniment</a:t>
            </a:r>
            <a:r>
              <a:rPr lang="es-ES" dirty="0" smtClean="0"/>
              <a:t> i </a:t>
            </a:r>
            <a:r>
              <a:rPr lang="es-ES" dirty="0" err="1" smtClean="0"/>
              <a:t>cliquem</a:t>
            </a:r>
            <a:r>
              <a:rPr lang="es-ES" dirty="0" smtClean="0"/>
              <a:t> al botó.</a:t>
            </a:r>
          </a:p>
          <a:p>
            <a:r>
              <a:rPr lang="es-ES" dirty="0" smtClean="0"/>
              <a:t>En </a:t>
            </a:r>
            <a:r>
              <a:rPr lang="es-ES" dirty="0" err="1" smtClean="0"/>
              <a:t>l’exemple</a:t>
            </a:r>
            <a:r>
              <a:rPr lang="es-ES" dirty="0" smtClean="0"/>
              <a:t> </a:t>
            </a:r>
            <a:r>
              <a:rPr lang="es-ES" dirty="0" err="1" smtClean="0"/>
              <a:t>veiem</a:t>
            </a:r>
            <a:r>
              <a:rPr lang="es-ES" dirty="0" smtClean="0"/>
              <a:t> la lista de </a:t>
            </a:r>
            <a:r>
              <a:rPr lang="es-ES" dirty="0" err="1" smtClean="0"/>
              <a:t>clients</a:t>
            </a:r>
            <a:r>
              <a:rPr lang="es-ES" dirty="0" smtClean="0"/>
              <a:t> de la </a:t>
            </a:r>
            <a:r>
              <a:rPr lang="es-ES" dirty="0" err="1" smtClean="0"/>
              <a:t>tenda</a:t>
            </a:r>
            <a:r>
              <a:rPr lang="es-ES" dirty="0" smtClean="0"/>
              <a:t> </a:t>
            </a:r>
            <a:r>
              <a:rPr lang="es-ES" dirty="0" err="1" smtClean="0"/>
              <a:t>amb</a:t>
            </a:r>
            <a:r>
              <a:rPr lang="es-ES" dirty="0" smtClean="0"/>
              <a:t> les </a:t>
            </a:r>
            <a:r>
              <a:rPr lang="es-ES" dirty="0" err="1" smtClean="0"/>
              <a:t>seves</a:t>
            </a:r>
            <a:r>
              <a:rPr lang="es-ES" dirty="0" smtClean="0"/>
              <a:t> </a:t>
            </a:r>
            <a:r>
              <a:rPr lang="es-ES" dirty="0" err="1" smtClean="0"/>
              <a:t>dades</a:t>
            </a:r>
            <a:r>
              <a:rPr lang="es-ES" dirty="0" smtClean="0"/>
              <a:t>.</a:t>
            </a:r>
          </a:p>
          <a:p>
            <a:r>
              <a:rPr lang="es-ES" dirty="0" smtClean="0"/>
              <a:t>Es poden eliminar, editar i </a:t>
            </a:r>
            <a:r>
              <a:rPr lang="es-ES" dirty="0" err="1" smtClean="0"/>
              <a:t>amb</a:t>
            </a:r>
            <a:r>
              <a:rPr lang="es-ES" dirty="0" smtClean="0"/>
              <a:t> el botó + </a:t>
            </a:r>
            <a:r>
              <a:rPr lang="es-ES" dirty="0" err="1" smtClean="0"/>
              <a:t>afegir</a:t>
            </a:r>
            <a:r>
              <a:rPr lang="es-ES" dirty="0" smtClean="0"/>
              <a:t> un </a:t>
            </a:r>
            <a:r>
              <a:rPr lang="es-ES" dirty="0" err="1" smtClean="0"/>
              <a:t>nou</a:t>
            </a:r>
            <a:r>
              <a:rPr lang="es-ES" dirty="0" smtClean="0"/>
              <a:t> </a:t>
            </a:r>
            <a:r>
              <a:rPr lang="es-ES" dirty="0" err="1" smtClean="0"/>
              <a:t>client</a:t>
            </a:r>
            <a:r>
              <a:rPr lang="es-ES" dirty="0" smtClean="0"/>
              <a:t>.</a:t>
            </a:r>
          </a:p>
          <a:p>
            <a:r>
              <a:rPr lang="es-ES" dirty="0" err="1" smtClean="0"/>
              <a:t>Hem</a:t>
            </a:r>
            <a:r>
              <a:rPr lang="es-ES" dirty="0" smtClean="0"/>
              <a:t> de recordar el </a:t>
            </a:r>
            <a:r>
              <a:rPr lang="es-ES" dirty="0" err="1" smtClean="0"/>
              <a:t>funcionament</a:t>
            </a:r>
            <a:r>
              <a:rPr lang="es-ES" dirty="0" smtClean="0"/>
              <a:t> </a:t>
            </a:r>
            <a:r>
              <a:rPr lang="es-ES" dirty="0" err="1" smtClean="0"/>
              <a:t>doncs</a:t>
            </a:r>
            <a:r>
              <a:rPr lang="es-ES" dirty="0" smtClean="0"/>
              <a:t> tota la plana web funciona </a:t>
            </a:r>
            <a:r>
              <a:rPr lang="es-ES" dirty="0" err="1" smtClean="0"/>
              <a:t>d’aquesta</a:t>
            </a:r>
            <a:r>
              <a:rPr lang="es-ES" dirty="0" smtClean="0"/>
              <a:t> manera.</a:t>
            </a:r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772569"/>
            <a:ext cx="5334000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609717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err="1" smtClean="0"/>
              <a:t>Actualitzar</a:t>
            </a:r>
            <a:r>
              <a:rPr lang="es-ES" dirty="0" smtClean="0"/>
              <a:t> una dada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err="1" smtClean="0"/>
              <a:t>Com</a:t>
            </a:r>
            <a:r>
              <a:rPr lang="es-ES" dirty="0" smtClean="0"/>
              <a:t> </a:t>
            </a:r>
            <a:r>
              <a:rPr lang="es-ES" dirty="0" err="1" smtClean="0"/>
              <a:t>hem</a:t>
            </a:r>
            <a:r>
              <a:rPr lang="es-ES" dirty="0" smtClean="0"/>
              <a:t> </a:t>
            </a:r>
            <a:r>
              <a:rPr lang="es-ES" dirty="0" err="1" smtClean="0"/>
              <a:t>dit</a:t>
            </a:r>
            <a:r>
              <a:rPr lang="es-ES" dirty="0" smtClean="0"/>
              <a:t> </a:t>
            </a:r>
            <a:r>
              <a:rPr lang="es-ES" dirty="0" err="1" smtClean="0"/>
              <a:t>l’únic</a:t>
            </a:r>
            <a:r>
              <a:rPr lang="es-ES" dirty="0" smtClean="0"/>
              <a:t> </a:t>
            </a:r>
            <a:r>
              <a:rPr lang="es-ES" dirty="0" err="1" smtClean="0"/>
              <a:t>usuari</a:t>
            </a:r>
            <a:r>
              <a:rPr lang="es-ES" dirty="0" smtClean="0"/>
              <a:t> que fa el </a:t>
            </a:r>
            <a:r>
              <a:rPr lang="es-ES" dirty="0" err="1" smtClean="0"/>
              <a:t>manteniment</a:t>
            </a:r>
            <a:r>
              <a:rPr lang="es-ES" dirty="0" smtClean="0"/>
              <a:t> de la web es el </a:t>
            </a:r>
            <a:r>
              <a:rPr lang="es-ES" dirty="0" smtClean="0">
                <a:hlinkClick r:id="rId2"/>
              </a:rPr>
              <a:t>root@root.es</a:t>
            </a:r>
            <a:r>
              <a:rPr lang="es-ES" dirty="0" smtClean="0"/>
              <a:t>.</a:t>
            </a:r>
          </a:p>
          <a:p>
            <a:r>
              <a:rPr lang="es-ES" dirty="0" smtClean="0"/>
              <a:t>En la </a:t>
            </a:r>
            <a:r>
              <a:rPr lang="es-ES" dirty="0" err="1" smtClean="0"/>
              <a:t>imatge</a:t>
            </a:r>
            <a:r>
              <a:rPr lang="es-ES" dirty="0" smtClean="0"/>
              <a:t> </a:t>
            </a:r>
            <a:r>
              <a:rPr lang="es-ES" dirty="0" err="1" smtClean="0"/>
              <a:t>veiem</a:t>
            </a:r>
            <a:r>
              <a:rPr lang="es-ES" dirty="0" smtClean="0"/>
              <a:t> </a:t>
            </a:r>
            <a:r>
              <a:rPr lang="es-ES" dirty="0" err="1" smtClean="0"/>
              <a:t>com</a:t>
            </a:r>
            <a:r>
              <a:rPr lang="es-ES" dirty="0" smtClean="0"/>
              <a:t> </a:t>
            </a:r>
            <a:r>
              <a:rPr lang="es-ES" dirty="0" err="1" smtClean="0"/>
              <a:t>actualitzar</a:t>
            </a:r>
            <a:r>
              <a:rPr lang="es-ES" dirty="0" smtClean="0"/>
              <a:t> una dada.</a:t>
            </a:r>
          </a:p>
          <a:p>
            <a:r>
              <a:rPr lang="es-ES" dirty="0" smtClean="0"/>
              <a:t>Es fa </a:t>
            </a:r>
            <a:r>
              <a:rPr lang="es-ES" dirty="0" err="1" smtClean="0"/>
              <a:t>clickant</a:t>
            </a:r>
            <a:r>
              <a:rPr lang="es-ES" dirty="0"/>
              <a:t> </a:t>
            </a:r>
            <a:r>
              <a:rPr lang="es-ES" dirty="0" smtClean="0"/>
              <a:t>a editar i </a:t>
            </a:r>
            <a:r>
              <a:rPr lang="es-ES" dirty="0" err="1" smtClean="0"/>
              <a:t>modificant</a:t>
            </a:r>
            <a:r>
              <a:rPr lang="es-ES" dirty="0" smtClean="0"/>
              <a:t> la </a:t>
            </a:r>
            <a:r>
              <a:rPr lang="es-ES" dirty="0" err="1" smtClean="0"/>
              <a:t>casella</a:t>
            </a:r>
            <a:r>
              <a:rPr lang="es-ES" dirty="0" smtClean="0"/>
              <a:t> que es </a:t>
            </a:r>
            <a:r>
              <a:rPr lang="es-ES" dirty="0" err="1" smtClean="0"/>
              <a:t>vulgui</a:t>
            </a:r>
            <a:r>
              <a:rPr lang="es-ES" dirty="0"/>
              <a:t>.</a:t>
            </a:r>
            <a:endParaRPr lang="es-ES" dirty="0" smtClean="0"/>
          </a:p>
          <a:p>
            <a:endParaRPr lang="es-ES" dirty="0"/>
          </a:p>
        </p:txBody>
      </p:sp>
      <p:pic>
        <p:nvPicPr>
          <p:cNvPr id="5" name="Marcador de contenido 4"/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6172200" y="2772569"/>
            <a:ext cx="5334000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5846030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 dirty="0" smtClean="0"/>
              <a:t>Eliminar una dada</a:t>
            </a:r>
            <a:endParaRPr lang="es-ES" dirty="0"/>
          </a:p>
        </p:txBody>
      </p:sp>
      <p:sp>
        <p:nvSpPr>
          <p:cNvPr id="3" name="Marcador de contenido 2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s-ES" dirty="0" smtClean="0"/>
              <a:t>Al </a:t>
            </a:r>
            <a:r>
              <a:rPr lang="es-ES" dirty="0" err="1" smtClean="0"/>
              <a:t>clickar</a:t>
            </a:r>
            <a:r>
              <a:rPr lang="es-ES" dirty="0" smtClean="0"/>
              <a:t> en el botó eliminar </a:t>
            </a:r>
            <a:r>
              <a:rPr lang="es-ES" dirty="0" err="1" smtClean="0"/>
              <a:t>ens</a:t>
            </a:r>
            <a:r>
              <a:rPr lang="es-ES" dirty="0" smtClean="0"/>
              <a:t> </a:t>
            </a:r>
            <a:r>
              <a:rPr lang="es-ES" dirty="0" err="1" smtClean="0"/>
              <a:t>borrarà</a:t>
            </a:r>
            <a:r>
              <a:rPr lang="es-ES" dirty="0" smtClean="0"/>
              <a:t> la fila </a:t>
            </a:r>
            <a:r>
              <a:rPr lang="es-ES" dirty="0" err="1" smtClean="0"/>
              <a:t>corresponent</a:t>
            </a:r>
            <a:r>
              <a:rPr lang="es-ES" dirty="0" smtClean="0"/>
              <a:t> de la base de </a:t>
            </a:r>
            <a:r>
              <a:rPr lang="es-ES" dirty="0" err="1" smtClean="0"/>
              <a:t>dades</a:t>
            </a:r>
            <a:r>
              <a:rPr lang="es-ES" dirty="0" smtClean="0"/>
              <a:t>.</a:t>
            </a:r>
          </a:p>
          <a:p>
            <a:r>
              <a:rPr lang="es-ES" dirty="0" smtClean="0"/>
              <a:t>Aquí </a:t>
            </a:r>
            <a:r>
              <a:rPr lang="es-ES" dirty="0" err="1" smtClean="0"/>
              <a:t>hem</a:t>
            </a:r>
            <a:r>
              <a:rPr lang="es-ES" dirty="0" smtClean="0"/>
              <a:t> </a:t>
            </a:r>
            <a:r>
              <a:rPr lang="es-ES" dirty="0" err="1" smtClean="0"/>
              <a:t>eliminat</a:t>
            </a:r>
            <a:r>
              <a:rPr lang="es-ES" dirty="0" smtClean="0"/>
              <a:t> </a:t>
            </a:r>
            <a:r>
              <a:rPr lang="es-ES" dirty="0" err="1" smtClean="0"/>
              <a:t>l’últim</a:t>
            </a:r>
            <a:r>
              <a:rPr lang="es-ES" dirty="0" smtClean="0"/>
              <a:t> </a:t>
            </a:r>
            <a:r>
              <a:rPr lang="es-ES" dirty="0" err="1" smtClean="0"/>
              <a:t>dels</a:t>
            </a:r>
            <a:r>
              <a:rPr lang="es-ES" dirty="0" smtClean="0"/>
              <a:t> </a:t>
            </a:r>
            <a:r>
              <a:rPr lang="es-ES" dirty="0" err="1" smtClean="0"/>
              <a:t>usuaris</a:t>
            </a:r>
            <a:r>
              <a:rPr lang="es-ES" dirty="0" smtClean="0"/>
              <a:t>.</a:t>
            </a:r>
          </a:p>
          <a:p>
            <a:endParaRPr lang="es-ES" dirty="0"/>
          </a:p>
        </p:txBody>
      </p:sp>
      <p:pic>
        <p:nvPicPr>
          <p:cNvPr id="7" name="Marcador de contenido 6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172200" y="2772569"/>
            <a:ext cx="5334000" cy="2867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616898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>
</file>

<file path=ppt/theme/theme1.xml><?xml version="1.0" encoding="utf-8"?>
<a:theme xmlns:a="http://schemas.openxmlformats.org/drawingml/2006/main" name="Estela de condensación">
  <a:themeElements>
    <a:clrScheme name="Vapor Trail">
      <a:dk1>
        <a:sysClr val="windowText" lastClr="000000"/>
      </a:dk1>
      <a:lt1>
        <a:sysClr val="window" lastClr="FFFFFF"/>
      </a:lt1>
      <a:dk2>
        <a:srgbClr val="454545"/>
      </a:dk2>
      <a:lt2>
        <a:srgbClr val="DADADA"/>
      </a:lt2>
      <a:accent1>
        <a:srgbClr val="C4220D"/>
      </a:accent1>
      <a:accent2>
        <a:srgbClr val="EB7712"/>
      </a:accent2>
      <a:accent3>
        <a:srgbClr val="ECBD31"/>
      </a:accent3>
      <a:accent4>
        <a:srgbClr val="92CE4A"/>
      </a:accent4>
      <a:accent5>
        <a:srgbClr val="50CFB4"/>
      </a:accent5>
      <a:accent6>
        <a:srgbClr val="0D8EC5"/>
      </a:accent6>
      <a:hlink>
        <a:srgbClr val="EA5A0C"/>
      </a:hlink>
      <a:folHlink>
        <a:srgbClr val="F09D3A"/>
      </a:folHlink>
    </a:clrScheme>
    <a:fontScheme name="Vapor Trail">
      <a:maj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Vapor Trail">
      <a:fillStyleLst>
        <a:solidFill>
          <a:schemeClr val="phClr"/>
        </a:solidFill>
        <a:gradFill rotWithShape="1">
          <a:gsLst>
            <a:gs pos="0">
              <a:schemeClr val="phClr">
                <a:tint val="69000"/>
                <a:alpha val="100000"/>
                <a:satMod val="109000"/>
                <a:lumMod val="110000"/>
              </a:schemeClr>
            </a:gs>
            <a:gs pos="52000">
              <a:schemeClr val="phClr">
                <a:tint val="74000"/>
                <a:satMod val="100000"/>
                <a:lumMod val="104000"/>
              </a:schemeClr>
            </a:gs>
            <a:gs pos="100000">
              <a:schemeClr val="phClr">
                <a:tint val="78000"/>
                <a:satMod val="100000"/>
                <a:lum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satMod val="100000"/>
                <a:lumMod val="104000"/>
              </a:schemeClr>
            </a:gs>
            <a:gs pos="78000">
              <a:schemeClr val="phClr">
                <a:shade val="100000"/>
                <a:satMod val="110000"/>
                <a:lumMod val="100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threePt" dir="t"/>
          </a:scene3d>
          <a:sp3d>
            <a:bevelT w="25400" h="12700"/>
          </a:sp3d>
        </a:effectStyle>
        <a:effectStyle>
          <a:effectLst>
            <a:outerShdw blurRad="57150" dist="19050" dir="5400000" algn="ctr" rotWithShape="0">
              <a:srgbClr val="000000">
                <a:alpha val="48000"/>
              </a:srgbClr>
            </a:outerShdw>
          </a:effectLst>
          <a:scene3d>
            <a:camera prst="orthographicFront">
              <a:rot lat="0" lon="0" rev="0"/>
            </a:camera>
            <a:lightRig rig="threePt" dir="t"/>
          </a:scene3d>
          <a:sp3d>
            <a:bevelT w="50800" h="2540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Vapor Trail" id="{4FDF2955-7D9C-493C-B9F9-C205151B46CD}" vid="{FE1EB5C7-81A8-4CBA-AE6E-B3BF73DC389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TM04033937[[fn=Estela de condensación]]</Template>
  <TotalTime>91</TotalTime>
  <Words>882</Words>
  <Application>Microsoft Office PowerPoint</Application>
  <PresentationFormat>Panorámica</PresentationFormat>
  <Paragraphs>70</Paragraphs>
  <Slides>18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2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18</vt:i4>
      </vt:variant>
    </vt:vector>
  </HeadingPairs>
  <TitlesOfParts>
    <vt:vector size="21" baseType="lpstr">
      <vt:lpstr>Arial</vt:lpstr>
      <vt:lpstr>Century Gothic</vt:lpstr>
      <vt:lpstr>Estela de condensación</vt:lpstr>
      <vt:lpstr>Projecte dawtendaoficina</vt:lpstr>
      <vt:lpstr>Pantalla d’inici</vt:lpstr>
      <vt:lpstr>Pantalla de login</vt:lpstr>
      <vt:lpstr>Funcionament del buscar</vt:lpstr>
      <vt:lpstr>Resultat de la busqueda</vt:lpstr>
      <vt:lpstr>Login com a root@root.es</vt:lpstr>
      <vt:lpstr>Login com a root part 2: administracio</vt:lpstr>
      <vt:lpstr>Actualitzar una dada</vt:lpstr>
      <vt:lpstr>Eliminar una dada</vt:lpstr>
      <vt:lpstr>Afegir dades a la base de dades</vt:lpstr>
      <vt:lpstr>Sí ho hem aconseguit: introduir una dada</vt:lpstr>
      <vt:lpstr>Per cambiar d’usuari farem un logout</vt:lpstr>
      <vt:lpstr>Login de un usuari que no sigui root@root.es </vt:lpstr>
      <vt:lpstr>Contiunuem comprant…</vt:lpstr>
      <vt:lpstr>Cistella de compra</vt:lpstr>
      <vt:lpstr>Estem contents hem comprat paper 5*</vt:lpstr>
      <vt:lpstr>Posibilitat de ampliació de la botiga</vt:lpstr>
      <vt:lpstr>Moltes gracies</vt:lpstr>
    </vt:vector>
  </TitlesOfParts>
  <Company/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Projecte dawtendaoficina</dc:title>
  <dc:creator>Carlos Llobet Fernandez</dc:creator>
  <cp:lastModifiedBy>Carlos Llobet Fernandez</cp:lastModifiedBy>
  <cp:revision>13</cp:revision>
  <dcterms:created xsi:type="dcterms:W3CDTF">2016-05-14T17:15:43Z</dcterms:created>
  <dcterms:modified xsi:type="dcterms:W3CDTF">2016-05-14T18:47:29Z</dcterms:modified>
</cp:coreProperties>
</file>

<file path=docProps/thumbnail.jpeg>
</file>